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263" r:id="rId4"/>
    <p:sldId id="260" r:id="rId5"/>
    <p:sldId id="275" r:id="rId6"/>
    <p:sldId id="273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Капранова" initials="МК" lastIdx="1" clrIdx="0">
    <p:extLst>
      <p:ext uri="{19B8F6BF-5375-455C-9EA6-DF929625EA0E}">
        <p15:presenceInfo xmlns:p15="http://schemas.microsoft.com/office/powerpoint/2012/main" userId="92febc773d6db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949"/>
    <a:srgbClr val="99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3B3F7-479A-40FD-B7DB-25EF293B4A28}" type="doc">
      <dgm:prSet loTypeId="urn:microsoft.com/office/officeart/2005/8/layout/vList5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48A7660-41AA-4722-922D-3177FA4CCAF4}">
      <dgm:prSet custT="1"/>
      <dgm:spPr>
        <a:solidFill>
          <a:schemeClr val="accent2">
            <a:lumMod val="20000"/>
            <a:lumOff val="80000"/>
          </a:schemeClr>
        </a:solidFill>
        <a:ln w="19050"/>
      </dgm:spPr>
      <dgm:t>
        <a:bodyPr/>
        <a:lstStyle/>
        <a:p>
          <a:r>
            <a:rPr lang="ru-RU" sz="3200" dirty="0"/>
            <a:t>Рабочая группа</a:t>
          </a:r>
        </a:p>
      </dgm:t>
    </dgm:pt>
    <dgm:pt modelId="{60FBB73C-DFF3-4FDA-8CEF-5149D14070C6}" type="parTrans" cxnId="{03412ACC-6EC8-4378-8F70-7AEB6F951889}">
      <dgm:prSet/>
      <dgm:spPr/>
      <dgm:t>
        <a:bodyPr/>
        <a:lstStyle/>
        <a:p>
          <a:endParaRPr lang="ru-RU"/>
        </a:p>
      </dgm:t>
    </dgm:pt>
    <dgm:pt modelId="{E9C1C2B3-AEAB-477A-9035-B7DDC798B78D}" type="sibTrans" cxnId="{03412ACC-6EC8-4378-8F70-7AEB6F951889}">
      <dgm:prSet/>
      <dgm:spPr/>
      <dgm:t>
        <a:bodyPr/>
        <a:lstStyle/>
        <a:p>
          <a:endParaRPr lang="ru-RU"/>
        </a:p>
      </dgm:t>
    </dgm:pt>
    <dgm:pt modelId="{0BDC9154-8593-42AB-A133-29EAE2B78383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Координатор</a:t>
          </a:r>
        </a:p>
      </dgm:t>
    </dgm:pt>
    <dgm:pt modelId="{9C250CB9-7F9A-43A3-9247-AAAA3F163AF7}" type="parTrans" cxnId="{8E24BBA4-2BF9-4BED-AA0C-59AECA93C0C0}">
      <dgm:prSet/>
      <dgm:spPr/>
      <dgm:t>
        <a:bodyPr/>
        <a:lstStyle/>
        <a:p>
          <a:endParaRPr lang="ru-RU"/>
        </a:p>
      </dgm:t>
    </dgm:pt>
    <dgm:pt modelId="{8CC90374-ADE9-402C-9E84-196AC5A264D4}" type="sibTrans" cxnId="{8E24BBA4-2BF9-4BED-AA0C-59AECA93C0C0}">
      <dgm:prSet/>
      <dgm:spPr/>
      <dgm:t>
        <a:bodyPr/>
        <a:lstStyle/>
        <a:p>
          <a:endParaRPr lang="ru-RU"/>
        </a:p>
      </dgm:t>
    </dgm:pt>
    <dgm:pt modelId="{190C7A2E-D5D3-443D-9BD7-B9EDC7F11FDF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Заместитель координатора</a:t>
          </a:r>
        </a:p>
      </dgm:t>
    </dgm:pt>
    <dgm:pt modelId="{3B31B6AD-CE8F-4962-B1AF-7436A333594F}" type="parTrans" cxnId="{BA34FE46-B4AD-4814-BD9F-265D0460C842}">
      <dgm:prSet/>
      <dgm:spPr/>
      <dgm:t>
        <a:bodyPr/>
        <a:lstStyle/>
        <a:p>
          <a:endParaRPr lang="ru-RU"/>
        </a:p>
      </dgm:t>
    </dgm:pt>
    <dgm:pt modelId="{FD30EA77-7BC7-43F5-B5C7-7FFA2C1C3F73}" type="sibTrans" cxnId="{BA34FE46-B4AD-4814-BD9F-265D0460C842}">
      <dgm:prSet/>
      <dgm:spPr/>
      <dgm:t>
        <a:bodyPr/>
        <a:lstStyle/>
        <a:p>
          <a:endParaRPr lang="ru-RU"/>
        </a:p>
      </dgm:t>
    </dgm:pt>
    <dgm:pt modelId="{2AF778A8-78F8-413C-B99F-D25835A0CAE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3200" dirty="0"/>
            <a:t>Волонтеры</a:t>
          </a:r>
        </a:p>
      </dgm:t>
    </dgm:pt>
    <dgm:pt modelId="{10EC7F1F-ECF7-43FE-AE44-6CA38B3D75FE}" type="sibTrans" cxnId="{DBBD1C36-2626-4730-9BDF-AED2EA874002}">
      <dgm:prSet/>
      <dgm:spPr/>
      <dgm:t>
        <a:bodyPr/>
        <a:lstStyle/>
        <a:p>
          <a:endParaRPr lang="ru-RU"/>
        </a:p>
      </dgm:t>
    </dgm:pt>
    <dgm:pt modelId="{FFD43CC9-1317-456F-A14A-99F66622F3F8}" type="parTrans" cxnId="{DBBD1C36-2626-4730-9BDF-AED2EA874002}">
      <dgm:prSet/>
      <dgm:spPr/>
      <dgm:t>
        <a:bodyPr/>
        <a:lstStyle/>
        <a:p>
          <a:endParaRPr lang="ru-RU"/>
        </a:p>
      </dgm:t>
    </dgm:pt>
    <dgm:pt modelId="{93FA8FC6-ED57-432B-944F-5381FE5974EB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Члены медиа-отдела</a:t>
          </a:r>
        </a:p>
      </dgm:t>
    </dgm:pt>
    <dgm:pt modelId="{202FD7B8-ABA9-4490-9C66-22A8E06404BF}" type="parTrans" cxnId="{74430EF4-E8C2-4B4B-8968-B6788327E300}">
      <dgm:prSet/>
      <dgm:spPr/>
      <dgm:t>
        <a:bodyPr/>
        <a:lstStyle/>
        <a:p>
          <a:endParaRPr lang="ru-RU"/>
        </a:p>
      </dgm:t>
    </dgm:pt>
    <dgm:pt modelId="{E16010BD-6123-4CBC-B156-56561F4BE032}" type="sibTrans" cxnId="{74430EF4-E8C2-4B4B-8968-B6788327E300}">
      <dgm:prSet/>
      <dgm:spPr/>
      <dgm:t>
        <a:bodyPr/>
        <a:lstStyle/>
        <a:p>
          <a:endParaRPr lang="ru-RU"/>
        </a:p>
      </dgm:t>
    </dgm:pt>
    <dgm:pt modelId="{B147A592-AAA1-4F7E-A71B-8B2BCD103CA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Активисты направления</a:t>
          </a:r>
        </a:p>
      </dgm:t>
    </dgm:pt>
    <dgm:pt modelId="{8A6A2D3B-7EE7-4737-B09D-CA10A5D44C22}" type="sibTrans" cxnId="{7919D88F-4C17-407D-BA25-E286CE4FAB8F}">
      <dgm:prSet/>
      <dgm:spPr/>
      <dgm:t>
        <a:bodyPr/>
        <a:lstStyle/>
        <a:p>
          <a:endParaRPr lang="ru-RU"/>
        </a:p>
      </dgm:t>
    </dgm:pt>
    <dgm:pt modelId="{A3BB314B-50B3-4794-ABBE-06A9A73C9A02}" type="parTrans" cxnId="{7919D88F-4C17-407D-BA25-E286CE4FAB8F}">
      <dgm:prSet/>
      <dgm:spPr/>
      <dgm:t>
        <a:bodyPr/>
        <a:lstStyle/>
        <a:p>
          <a:endParaRPr lang="ru-RU"/>
        </a:p>
      </dgm:t>
    </dgm:pt>
    <dgm:pt modelId="{3E2F2249-A00A-491D-B647-D245FADCD23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/>
            <a:t>Вновь </a:t>
          </a:r>
          <a:r>
            <a:rPr lang="ru-RU" sz="2400" dirty="0"/>
            <a:t>прибывшие волонтеры</a:t>
          </a:r>
        </a:p>
      </dgm:t>
    </dgm:pt>
    <dgm:pt modelId="{F43AA78C-A49A-4818-9072-8A5725D5090B}" type="parTrans" cxnId="{B6B1744A-D8A6-4119-87A6-91296C915A7F}">
      <dgm:prSet/>
      <dgm:spPr/>
      <dgm:t>
        <a:bodyPr/>
        <a:lstStyle/>
        <a:p>
          <a:endParaRPr lang="ru-RU"/>
        </a:p>
      </dgm:t>
    </dgm:pt>
    <dgm:pt modelId="{FF130038-E155-4C34-9C43-E979EDB357AD}" type="sibTrans" cxnId="{B6B1744A-D8A6-4119-87A6-91296C915A7F}">
      <dgm:prSet/>
      <dgm:spPr/>
      <dgm:t>
        <a:bodyPr/>
        <a:lstStyle/>
        <a:p>
          <a:endParaRPr lang="ru-RU"/>
        </a:p>
      </dgm:t>
    </dgm:pt>
    <dgm:pt modelId="{949F4C66-C1D9-4941-992C-3A292A8EC5B8}" type="pres">
      <dgm:prSet presAssocID="{07A3B3F7-479A-40FD-B7DB-25EF293B4A28}" presName="Name0" presStyleCnt="0">
        <dgm:presLayoutVars>
          <dgm:dir/>
          <dgm:animLvl val="lvl"/>
          <dgm:resizeHandles val="exact"/>
        </dgm:presLayoutVars>
      </dgm:prSet>
      <dgm:spPr/>
    </dgm:pt>
    <dgm:pt modelId="{5D34C201-5275-467B-B41A-C15F3F7295B3}" type="pres">
      <dgm:prSet presAssocID="{248A7660-41AA-4722-922D-3177FA4CCAF4}" presName="linNode" presStyleCnt="0"/>
      <dgm:spPr/>
    </dgm:pt>
    <dgm:pt modelId="{07B43518-AA4A-4B81-8F2A-6B46325E1CB2}" type="pres">
      <dgm:prSet presAssocID="{248A7660-41AA-4722-922D-3177FA4CCAF4}" presName="parentText" presStyleLbl="node1" presStyleIdx="0" presStyleCnt="2" custScaleX="88800" custScaleY="549039" custLinFactNeighborX="1521" custLinFactNeighborY="-38928">
        <dgm:presLayoutVars>
          <dgm:chMax val="1"/>
          <dgm:bulletEnabled val="1"/>
        </dgm:presLayoutVars>
      </dgm:prSet>
      <dgm:spPr/>
    </dgm:pt>
    <dgm:pt modelId="{CA84C25B-6093-4A57-AF7E-D38E4CE27288}" type="pres">
      <dgm:prSet presAssocID="{248A7660-41AA-4722-922D-3177FA4CCAF4}" presName="descendantText" presStyleLbl="alignAccFollowNode1" presStyleIdx="0" presStyleCnt="2" custScaleX="72085" custScaleY="495077" custLinFactNeighborX="3176" custLinFactNeighborY="13776">
        <dgm:presLayoutVars>
          <dgm:bulletEnabled val="1"/>
        </dgm:presLayoutVars>
      </dgm:prSet>
      <dgm:spPr/>
    </dgm:pt>
    <dgm:pt modelId="{1CAF8CC0-3D0A-4AE5-866A-DBD9BC21F3E2}" type="pres">
      <dgm:prSet presAssocID="{E9C1C2B3-AEAB-477A-9035-B7DDC798B78D}" presName="sp" presStyleCnt="0"/>
      <dgm:spPr/>
    </dgm:pt>
    <dgm:pt modelId="{3F44CABC-4F0C-41F7-959D-F2A553608378}" type="pres">
      <dgm:prSet presAssocID="{2AF778A8-78F8-413C-B99F-D25835A0CAE1}" presName="linNode" presStyleCnt="0"/>
      <dgm:spPr/>
    </dgm:pt>
    <dgm:pt modelId="{82138A75-6CDA-403A-A804-A32B15D45AEC}" type="pres">
      <dgm:prSet presAssocID="{2AF778A8-78F8-413C-B99F-D25835A0CAE1}" presName="parentText" presStyleLbl="node1" presStyleIdx="1" presStyleCnt="2" custScaleX="105155" custScaleY="269037" custLinFactNeighborX="-1684" custLinFactNeighborY="-1272">
        <dgm:presLayoutVars>
          <dgm:chMax val="1"/>
          <dgm:bulletEnabled val="1"/>
        </dgm:presLayoutVars>
      </dgm:prSet>
      <dgm:spPr/>
    </dgm:pt>
    <dgm:pt modelId="{B72B514F-C51C-436D-97C2-C250727A4A9E}" type="pres">
      <dgm:prSet presAssocID="{2AF778A8-78F8-413C-B99F-D25835A0CAE1}" presName="descendantText" presStyleLbl="alignAccFollowNode1" presStyleIdx="1" presStyleCnt="2" custScaleX="82928" custScaleY="252462" custLinFactNeighborX="-2281" custLinFactNeighborY="-3482">
        <dgm:presLayoutVars>
          <dgm:bulletEnabled val="1"/>
        </dgm:presLayoutVars>
      </dgm:prSet>
      <dgm:spPr/>
    </dgm:pt>
  </dgm:ptLst>
  <dgm:cxnLst>
    <dgm:cxn modelId="{39907A1C-EE79-4E0B-847D-F908A128AC5D}" type="presOf" srcId="{93FA8FC6-ED57-432B-944F-5381FE5974EB}" destId="{CA84C25B-6093-4A57-AF7E-D38E4CE27288}" srcOrd="0" destOrd="2" presId="urn:microsoft.com/office/officeart/2005/8/layout/vList5"/>
    <dgm:cxn modelId="{E0540E21-92B4-4084-802C-9BE07D382C3B}" type="presOf" srcId="{3E2F2249-A00A-491D-B647-D245FADCD239}" destId="{B72B514F-C51C-436D-97C2-C250727A4A9E}" srcOrd="0" destOrd="1" presId="urn:microsoft.com/office/officeart/2005/8/layout/vList5"/>
    <dgm:cxn modelId="{DBBD1C36-2626-4730-9BDF-AED2EA874002}" srcId="{07A3B3F7-479A-40FD-B7DB-25EF293B4A28}" destId="{2AF778A8-78F8-413C-B99F-D25835A0CAE1}" srcOrd="1" destOrd="0" parTransId="{FFD43CC9-1317-456F-A14A-99F66622F3F8}" sibTransId="{10EC7F1F-ECF7-43FE-AE44-6CA38B3D75FE}"/>
    <dgm:cxn modelId="{BA34FE46-B4AD-4814-BD9F-265D0460C842}" srcId="{248A7660-41AA-4722-922D-3177FA4CCAF4}" destId="{190C7A2E-D5D3-443D-9BD7-B9EDC7F11FDF}" srcOrd="1" destOrd="0" parTransId="{3B31B6AD-CE8F-4962-B1AF-7436A333594F}" sibTransId="{FD30EA77-7BC7-43F5-B5C7-7FFA2C1C3F73}"/>
    <dgm:cxn modelId="{B6B1744A-D8A6-4119-87A6-91296C915A7F}" srcId="{2AF778A8-78F8-413C-B99F-D25835A0CAE1}" destId="{3E2F2249-A00A-491D-B647-D245FADCD239}" srcOrd="1" destOrd="0" parTransId="{F43AA78C-A49A-4818-9072-8A5725D5090B}" sibTransId="{FF130038-E155-4C34-9C43-E979EDB357AD}"/>
    <dgm:cxn modelId="{ED083553-B831-46E7-B0A7-896E7542E6B8}" type="presOf" srcId="{B147A592-AAA1-4F7E-A71B-8B2BCD103CA6}" destId="{B72B514F-C51C-436D-97C2-C250727A4A9E}" srcOrd="0" destOrd="0" presId="urn:microsoft.com/office/officeart/2005/8/layout/vList5"/>
    <dgm:cxn modelId="{A3E3E869-1C2F-46DB-B5E2-65C8FE7DD053}" type="presOf" srcId="{0BDC9154-8593-42AB-A133-29EAE2B78383}" destId="{CA84C25B-6093-4A57-AF7E-D38E4CE27288}" srcOrd="0" destOrd="0" presId="urn:microsoft.com/office/officeart/2005/8/layout/vList5"/>
    <dgm:cxn modelId="{A0F4EB81-7A87-4B4B-8860-FA9084BA49B0}" type="presOf" srcId="{190C7A2E-D5D3-443D-9BD7-B9EDC7F11FDF}" destId="{CA84C25B-6093-4A57-AF7E-D38E4CE27288}" srcOrd="0" destOrd="1" presId="urn:microsoft.com/office/officeart/2005/8/layout/vList5"/>
    <dgm:cxn modelId="{7919D88F-4C17-407D-BA25-E286CE4FAB8F}" srcId="{2AF778A8-78F8-413C-B99F-D25835A0CAE1}" destId="{B147A592-AAA1-4F7E-A71B-8B2BCD103CA6}" srcOrd="0" destOrd="0" parTransId="{A3BB314B-50B3-4794-ABBE-06A9A73C9A02}" sibTransId="{8A6A2D3B-7EE7-4737-B09D-CA10A5D44C22}"/>
    <dgm:cxn modelId="{8E24BBA4-2BF9-4BED-AA0C-59AECA93C0C0}" srcId="{248A7660-41AA-4722-922D-3177FA4CCAF4}" destId="{0BDC9154-8593-42AB-A133-29EAE2B78383}" srcOrd="0" destOrd="0" parTransId="{9C250CB9-7F9A-43A3-9247-AAAA3F163AF7}" sibTransId="{8CC90374-ADE9-402C-9E84-196AC5A264D4}"/>
    <dgm:cxn modelId="{12AD02AF-4662-4905-962B-BC39CA2A9587}" type="presOf" srcId="{248A7660-41AA-4722-922D-3177FA4CCAF4}" destId="{07B43518-AA4A-4B81-8F2A-6B46325E1CB2}" srcOrd="0" destOrd="0" presId="urn:microsoft.com/office/officeart/2005/8/layout/vList5"/>
    <dgm:cxn modelId="{B4E1AFB0-82CF-4118-8436-4FB22A8255F2}" type="presOf" srcId="{2AF778A8-78F8-413C-B99F-D25835A0CAE1}" destId="{82138A75-6CDA-403A-A804-A32B15D45AEC}" srcOrd="0" destOrd="0" presId="urn:microsoft.com/office/officeart/2005/8/layout/vList5"/>
    <dgm:cxn modelId="{03412ACC-6EC8-4378-8F70-7AEB6F951889}" srcId="{07A3B3F7-479A-40FD-B7DB-25EF293B4A28}" destId="{248A7660-41AA-4722-922D-3177FA4CCAF4}" srcOrd="0" destOrd="0" parTransId="{60FBB73C-DFF3-4FDA-8CEF-5149D14070C6}" sibTransId="{E9C1C2B3-AEAB-477A-9035-B7DDC798B78D}"/>
    <dgm:cxn modelId="{739ADFF3-32A0-428B-A058-6D3016E00F86}" type="presOf" srcId="{07A3B3F7-479A-40FD-B7DB-25EF293B4A28}" destId="{949F4C66-C1D9-4941-992C-3A292A8EC5B8}" srcOrd="0" destOrd="0" presId="urn:microsoft.com/office/officeart/2005/8/layout/vList5"/>
    <dgm:cxn modelId="{74430EF4-E8C2-4B4B-8968-B6788327E300}" srcId="{248A7660-41AA-4722-922D-3177FA4CCAF4}" destId="{93FA8FC6-ED57-432B-944F-5381FE5974EB}" srcOrd="2" destOrd="0" parTransId="{202FD7B8-ABA9-4490-9C66-22A8E06404BF}" sibTransId="{E16010BD-6123-4CBC-B156-56561F4BE032}"/>
    <dgm:cxn modelId="{7950F602-7069-46BF-9CCA-9DE5F139FEDC}" type="presParOf" srcId="{949F4C66-C1D9-4941-992C-3A292A8EC5B8}" destId="{5D34C201-5275-467B-B41A-C15F3F7295B3}" srcOrd="0" destOrd="0" presId="urn:microsoft.com/office/officeart/2005/8/layout/vList5"/>
    <dgm:cxn modelId="{DB07EB68-DD8D-4E97-B486-0E4642B4B1B0}" type="presParOf" srcId="{5D34C201-5275-467B-B41A-C15F3F7295B3}" destId="{07B43518-AA4A-4B81-8F2A-6B46325E1CB2}" srcOrd="0" destOrd="0" presId="urn:microsoft.com/office/officeart/2005/8/layout/vList5"/>
    <dgm:cxn modelId="{6E25EBD6-64A6-425E-BFDB-B67B02C36C53}" type="presParOf" srcId="{5D34C201-5275-467B-B41A-C15F3F7295B3}" destId="{CA84C25B-6093-4A57-AF7E-D38E4CE27288}" srcOrd="1" destOrd="0" presId="urn:microsoft.com/office/officeart/2005/8/layout/vList5"/>
    <dgm:cxn modelId="{5A0BCFAE-2F9F-49CC-AAE9-E8C12E3517EB}" type="presParOf" srcId="{949F4C66-C1D9-4941-992C-3A292A8EC5B8}" destId="{1CAF8CC0-3D0A-4AE5-866A-DBD9BC21F3E2}" srcOrd="1" destOrd="0" presId="urn:microsoft.com/office/officeart/2005/8/layout/vList5"/>
    <dgm:cxn modelId="{A79DD753-0F58-4069-B810-A4D2A2A14E21}" type="presParOf" srcId="{949F4C66-C1D9-4941-992C-3A292A8EC5B8}" destId="{3F44CABC-4F0C-41F7-959D-F2A553608378}" srcOrd="2" destOrd="0" presId="urn:microsoft.com/office/officeart/2005/8/layout/vList5"/>
    <dgm:cxn modelId="{F526D379-5227-4C80-B705-866A631A2379}" type="presParOf" srcId="{3F44CABC-4F0C-41F7-959D-F2A553608378}" destId="{82138A75-6CDA-403A-A804-A32B15D45AEC}" srcOrd="0" destOrd="0" presId="urn:microsoft.com/office/officeart/2005/8/layout/vList5"/>
    <dgm:cxn modelId="{B387DFC7-28F2-4621-9643-6B9A99D69931}" type="presParOf" srcId="{3F44CABC-4F0C-41F7-959D-F2A553608378}" destId="{B72B514F-C51C-436D-97C2-C250727A4A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4C25B-6093-4A57-AF7E-D38E4CE27288}">
      <dsp:nvSpPr>
        <dsp:cNvPr id="0" name=""/>
        <dsp:cNvSpPr/>
      </dsp:nvSpPr>
      <dsp:spPr>
        <a:xfrm rot="5400000">
          <a:off x="5494944" y="-818188"/>
          <a:ext cx="2385691" cy="507774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>
              <a:shade val="90000"/>
            </a:sc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Координатор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Заместитель координатора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Члены медиа-отдела</a:t>
          </a:r>
        </a:p>
      </dsp:txBody>
      <dsp:txXfrm rot="-5400000">
        <a:off x="4148915" y="644301"/>
        <a:ext cx="4961289" cy="2152771"/>
      </dsp:txXfrm>
    </dsp:sp>
    <dsp:sp modelId="{07B43518-AA4A-4B81-8F2A-6B46325E1CB2}">
      <dsp:nvSpPr>
        <dsp:cNvPr id="0" name=""/>
        <dsp:cNvSpPr/>
      </dsp:nvSpPr>
      <dsp:spPr>
        <a:xfrm>
          <a:off x="611677" y="0"/>
          <a:ext cx="3518535" cy="330715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Рабочая группа</a:t>
          </a:r>
        </a:p>
      </dsp:txBody>
      <dsp:txXfrm>
        <a:off x="773119" y="161442"/>
        <a:ext cx="3195651" cy="2984272"/>
      </dsp:txXfrm>
    </dsp:sp>
    <dsp:sp modelId="{B72B514F-C51C-436D-97C2-C250727A4A9E}">
      <dsp:nvSpPr>
        <dsp:cNvPr id="0" name=""/>
        <dsp:cNvSpPr/>
      </dsp:nvSpPr>
      <dsp:spPr>
        <a:xfrm rot="5400000">
          <a:off x="6893213" y="1210724"/>
          <a:ext cx="1216571" cy="5841543"/>
        </a:xfrm>
        <a:prstGeom prst="round2SameRect">
          <a:avLst/>
        </a:prstGeom>
        <a:solidFill>
          <a:schemeClr val="lt1"/>
        </a:solidFill>
        <a:ln w="15875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Активисты направления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Вновь </a:t>
          </a:r>
          <a:r>
            <a:rPr lang="ru-RU" sz="2400" kern="1200" dirty="0"/>
            <a:t>прибывшие волонтеры</a:t>
          </a:r>
        </a:p>
      </dsp:txBody>
      <dsp:txXfrm rot="-5400000">
        <a:off x="4580727" y="3582598"/>
        <a:ext cx="5782155" cy="1097795"/>
      </dsp:txXfrm>
    </dsp:sp>
    <dsp:sp modelId="{82138A75-6CDA-403A-A804-A32B15D45AEC}">
      <dsp:nvSpPr>
        <dsp:cNvPr id="0" name=""/>
        <dsp:cNvSpPr/>
      </dsp:nvSpPr>
      <dsp:spPr>
        <a:xfrm>
          <a:off x="385913" y="3330336"/>
          <a:ext cx="4166571" cy="162055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Волонтеры</a:t>
          </a:r>
        </a:p>
      </dsp:txBody>
      <dsp:txXfrm>
        <a:off x="465022" y="3409445"/>
        <a:ext cx="4008353" cy="1462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2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364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8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38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5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4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7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5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6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0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9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1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vol_rnimu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s://vk.com/volrnimu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studentsrnrmu.tilda.ws/volcen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05F2D-40E5-42E2-9C49-6A236AA8B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420509"/>
            <a:ext cx="8915399" cy="1585519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Волонтерский центр РНИМУ им. Н.И. Пирогова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CBB353-3B8A-42D2-9BD9-6A6E38F0B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001550"/>
            <a:ext cx="8915399" cy="93117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7A949"/>
                </a:solidFill>
              </a:rPr>
              <a:t>Проект «#</a:t>
            </a:r>
            <a:r>
              <a:rPr lang="ru-RU" sz="4000" dirty="0" err="1">
                <a:solidFill>
                  <a:srgbClr val="57A949"/>
                </a:solidFill>
              </a:rPr>
              <a:t>МамыЗнают</a:t>
            </a:r>
            <a:r>
              <a:rPr lang="ru-RU" sz="4000" dirty="0">
                <a:solidFill>
                  <a:srgbClr val="57A949"/>
                </a:solidFill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F4CBEF-AF96-49AB-9DBE-470532319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1026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CDF8BF6D-158C-405B-8B53-6CCA40DB4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32423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B22AC876-F991-4299-BF52-85B09DC0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B4FF0-79BA-4F2A-9492-B10F37789388}"/>
              </a:ext>
            </a:extLst>
          </p:cNvPr>
          <p:cNvSpPr txBox="1"/>
          <p:nvPr/>
        </p:nvSpPr>
        <p:spPr>
          <a:xfrm>
            <a:off x="6096000" y="5385732"/>
            <a:ext cx="540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RU" dirty="0"/>
              <a:t>Автор проекта: Карасёва Елена Геннадьевна</a:t>
            </a:r>
            <a:endParaRPr lang="ru-RU" dirty="0"/>
          </a:p>
          <a:p>
            <a:pPr algn="r"/>
            <a:r>
              <a:rPr lang="ru-RU" dirty="0"/>
              <a:t>Телефон: 89303092668</a:t>
            </a:r>
          </a:p>
        </p:txBody>
      </p:sp>
    </p:spTree>
    <p:extLst>
      <p:ext uri="{BB962C8B-B14F-4D97-AF65-F5344CB8AC3E}">
        <p14:creationId xmlns:p14="http://schemas.microsoft.com/office/powerpoint/2010/main" val="94343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D3CBD-41B8-404B-A1BD-8C51E3D4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78" y="551935"/>
            <a:ext cx="7508633" cy="840259"/>
          </a:xfrm>
        </p:spPr>
        <p:txBody>
          <a:bodyPr>
            <a:normAutofit/>
          </a:bodyPr>
          <a:lstStyle/>
          <a:p>
            <a:r>
              <a:rPr lang="ru-RU" sz="4400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F703A-14A9-41B1-9E78-4CCDB5D7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Прочтение санитарно-просветительских лекций для более 500 слушателей 50-ю волонтёрами, </a:t>
            </a:r>
            <a:r>
              <a:rPr lang="ru-RU" sz="3200" dirty="0" err="1"/>
              <a:t>обучающимися</a:t>
            </a:r>
            <a:r>
              <a:rPr lang="ru-RU" sz="3200" dirty="0"/>
              <a:t> ФГАОУ ВО РНИМУ им. И.Н. Пирогова Минздрава России, в </a:t>
            </a:r>
            <a:r>
              <a:rPr lang="en-RU" sz="3200" dirty="0"/>
              <a:t>Родильном</a:t>
            </a:r>
            <a:r>
              <a:rPr lang="ru-RU" sz="3200" dirty="0"/>
              <a:t> доме №4, ГКБ №70 </a:t>
            </a:r>
            <a:r>
              <a:rPr lang="ru-RU" sz="3200" dirty="0" err="1"/>
              <a:t>перинатальном</a:t>
            </a:r>
            <a:r>
              <a:rPr lang="ru-RU" sz="3200" dirty="0"/>
              <a:t> центре г.Москвы в период с 01 сентября 2020г. по 31 мая 2021 года.</a:t>
            </a:r>
            <a:r>
              <a:rPr lang="en-RU" sz="3200" dirty="0"/>
              <a:t>   </a:t>
            </a:r>
            <a:endParaRPr lang="ru-RU" sz="3200" dirty="0"/>
          </a:p>
        </p:txBody>
      </p:sp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42FA55C8-0001-49F3-ADE6-98A99A66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E9C13-C007-4E7B-BA1E-566C88A06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4" y="560173"/>
            <a:ext cx="8915400" cy="763399"/>
          </a:xfrm>
        </p:spPr>
        <p:txBody>
          <a:bodyPr>
            <a:normAutofit/>
          </a:bodyPr>
          <a:lstStyle/>
          <a:p>
            <a:r>
              <a:rPr lang="ru-RU" sz="4400" dirty="0"/>
              <a:t>Задачи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8C38D10-D98A-4D04-81FD-D365AB09FDBA}"/>
              </a:ext>
            </a:extLst>
          </p:cNvPr>
          <p:cNvGrpSpPr/>
          <p:nvPr/>
        </p:nvGrpSpPr>
        <p:grpSpPr>
          <a:xfrm>
            <a:off x="4034230" y="1613262"/>
            <a:ext cx="4713078" cy="2431435"/>
            <a:chOff x="7643192" y="1541851"/>
            <a:chExt cx="3816626" cy="2622323"/>
          </a:xfrm>
        </p:grpSpPr>
        <p:sp>
          <p:nv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01C895B-4F4C-4C53-A4DB-F7D99FDC3ED7}"/>
                </a:ext>
              </a:extLst>
            </p:cNvPr>
            <p:cNvSpPr/>
            <p:nvPr/>
          </p:nvSpPr>
          <p:spPr>
            <a:xfrm>
              <a:off x="7643192" y="1541851"/>
              <a:ext cx="3816626" cy="0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3EBF900-6BD5-4149-99C6-B37AB5170FD1}"/>
                </a:ext>
              </a:extLst>
            </p:cNvPr>
            <p:cNvSpPr/>
            <p:nvPr/>
          </p:nvSpPr>
          <p:spPr>
            <a:xfrm>
              <a:off x="7643192" y="1586274"/>
              <a:ext cx="3816626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RU" sz="2000" kern="1200" dirty="0"/>
                <a:t>Родильный дом</a:t>
              </a:r>
              <a:r>
                <a:rPr lang="ru-RU" sz="2000" kern="1200" dirty="0"/>
                <a:t> №4</a:t>
              </a:r>
            </a:p>
          </p:txBody>
        </p:sp>
        <p:sp>
          <p:nv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7920EF51-D3F0-42CE-A41B-150287E8CE9A}"/>
                </a:ext>
              </a:extLst>
            </p:cNvPr>
            <p:cNvSpPr/>
            <p:nvPr/>
          </p:nvSpPr>
          <p:spPr>
            <a:xfrm>
              <a:off x="7643192" y="2066316"/>
              <a:ext cx="3816626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14E7467-86F2-40C2-BC75-16A7EFA759D5}"/>
                </a:ext>
              </a:extLst>
            </p:cNvPr>
            <p:cNvSpPr/>
            <p:nvPr/>
          </p:nvSpPr>
          <p:spPr>
            <a:xfrm>
              <a:off x="7643192" y="2066316"/>
              <a:ext cx="3816626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  <p:sp>
          <p:nv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9DF57AC-6A3E-4DC0-9743-A723CC61523F}"/>
                </a:ext>
              </a:extLst>
            </p:cNvPr>
            <p:cNvSpPr/>
            <p:nvPr/>
          </p:nvSpPr>
          <p:spPr>
            <a:xfrm>
              <a:off x="7643192" y="2590781"/>
              <a:ext cx="3816626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41C0E2A-2A6E-4F7A-BB85-F5EA02AD1BDA}"/>
                </a:ext>
              </a:extLst>
            </p:cNvPr>
            <p:cNvSpPr/>
            <p:nvPr/>
          </p:nvSpPr>
          <p:spPr>
            <a:xfrm>
              <a:off x="7643192" y="2590781"/>
              <a:ext cx="3816626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8F08DCB9-205E-4A5D-B592-098DDA5E1903}"/>
                </a:ext>
              </a:extLst>
            </p:cNvPr>
            <p:cNvSpPr/>
            <p:nvPr/>
          </p:nvSpPr>
          <p:spPr>
            <a:xfrm>
              <a:off x="7643192" y="3639710"/>
              <a:ext cx="3816626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B8F260-BD01-4EA1-9458-7B28F77D36B2}"/>
              </a:ext>
            </a:extLst>
          </p:cNvPr>
          <p:cNvSpPr/>
          <p:nvPr/>
        </p:nvSpPr>
        <p:spPr>
          <a:xfrm>
            <a:off x="4034229" y="2125076"/>
            <a:ext cx="4713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ГКБ №70 </a:t>
            </a:r>
            <a:r>
              <a:rPr lang="en-RU" sz="2000" dirty="0"/>
              <a:t>Перинатальный центр</a:t>
            </a:r>
            <a:endParaRPr lang="ru-RU" sz="20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2BDF614-8ACA-406A-8E29-E4A8BE700F20}"/>
              </a:ext>
            </a:extLst>
          </p:cNvPr>
          <p:cNvSpPr/>
          <p:nvPr/>
        </p:nvSpPr>
        <p:spPr>
          <a:xfrm>
            <a:off x="1862356" y="3686225"/>
            <a:ext cx="3649211" cy="2875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75175C9-B941-4CF2-A156-8647874ADD7A}"/>
              </a:ext>
            </a:extLst>
          </p:cNvPr>
          <p:cNvSpPr/>
          <p:nvPr/>
        </p:nvSpPr>
        <p:spPr>
          <a:xfrm>
            <a:off x="2139193" y="3929368"/>
            <a:ext cx="3129093" cy="5038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Набор волонтеров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D64C052-7049-4981-8932-29B38DA179BF}"/>
              </a:ext>
            </a:extLst>
          </p:cNvPr>
          <p:cNvSpPr/>
          <p:nvPr/>
        </p:nvSpPr>
        <p:spPr>
          <a:xfrm>
            <a:off x="1985635" y="4641668"/>
            <a:ext cx="3402651" cy="613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рабочей группы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31302DC-C5A3-47CE-BAED-A1533BE4D1F2}"/>
              </a:ext>
            </a:extLst>
          </p:cNvPr>
          <p:cNvSpPr/>
          <p:nvPr/>
        </p:nvSpPr>
        <p:spPr>
          <a:xfrm>
            <a:off x="2139193" y="5393331"/>
            <a:ext cx="3129093" cy="963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тренингов для волонтеров в рамках обучающей программы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462BD8E-32A2-4214-A07F-6966C891A912}"/>
              </a:ext>
            </a:extLst>
          </p:cNvPr>
          <p:cNvSpPr/>
          <p:nvPr/>
        </p:nvSpPr>
        <p:spPr>
          <a:xfrm>
            <a:off x="6862193" y="3672767"/>
            <a:ext cx="3783434" cy="2875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4080DE9-467E-41C0-9F7C-6EDF62297644}"/>
              </a:ext>
            </a:extLst>
          </p:cNvPr>
          <p:cNvSpPr/>
          <p:nvPr/>
        </p:nvSpPr>
        <p:spPr>
          <a:xfrm>
            <a:off x="7112907" y="3848248"/>
            <a:ext cx="3268797" cy="8972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Согласование даты проведения лекции с руководством ЛПУ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F8FA606-5855-44AF-ACD2-75B443BCC66C}"/>
              </a:ext>
            </a:extLst>
          </p:cNvPr>
          <p:cNvSpPr/>
          <p:nvPr/>
        </p:nvSpPr>
        <p:spPr>
          <a:xfrm>
            <a:off x="6955356" y="4905650"/>
            <a:ext cx="3583898" cy="6427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Прочтение лекции для благо получателей</a:t>
            </a:r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BDD9324-BD5D-48D6-8F16-CFED2DFBD6DF}"/>
              </a:ext>
            </a:extLst>
          </p:cNvPr>
          <p:cNvSpPr/>
          <p:nvPr/>
        </p:nvSpPr>
        <p:spPr>
          <a:xfrm>
            <a:off x="6955357" y="5708578"/>
            <a:ext cx="3583898" cy="58815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Сбор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314044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25" y="601362"/>
            <a:ext cx="8915400" cy="741405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Команда проекта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2827D61-E3F0-40F1-97E9-FED1CA1A5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08860"/>
              </p:ext>
            </p:extLst>
          </p:nvPr>
        </p:nvGraphicFramePr>
        <p:xfrm>
          <a:off x="914400" y="1619075"/>
          <a:ext cx="11017188" cy="495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8589-6EB5-4519-8ABD-B3E26907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19" y="593124"/>
            <a:ext cx="7614114" cy="72493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Ожидаемые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65881-CF08-4488-844E-C4A954E01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/>
              <a:t>Проведено семь тренингов для 50 волонтеров в рамках обучающей программы</a:t>
            </a:r>
          </a:p>
          <a:p>
            <a:r>
              <a:rPr lang="ru-RU" sz="2800" dirty="0"/>
              <a:t>Создана не менее пяти просветительских лекций для</a:t>
            </a:r>
            <a:r>
              <a:rPr lang="en-RU" sz="2800" dirty="0"/>
              <a:t>          </a:t>
            </a:r>
            <a:endParaRPr lang="ru-RU" sz="2800" dirty="0"/>
          </a:p>
          <a:p>
            <a:r>
              <a:rPr lang="ru-RU" sz="2800" dirty="0"/>
              <a:t>Прочтено по одной лекции каждую неделю для 25 человек, всего обучено 500 человек с вовлечением не менее 50 волонтеров</a:t>
            </a:r>
          </a:p>
          <a:p>
            <a:r>
              <a:rPr lang="ru-RU" sz="2800" dirty="0"/>
              <a:t>Развитие профессиональных и </a:t>
            </a:r>
            <a:r>
              <a:rPr lang="ru-RU" sz="2800" dirty="0" err="1"/>
              <a:t>надпрофессиональных</a:t>
            </a:r>
            <a:r>
              <a:rPr lang="ru-RU" sz="2800" dirty="0"/>
              <a:t> навыков волонтеров
Снижение уровня стресса в связи с рождением ребёнка в семьях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C69F11F9-6072-46DF-91B8-9FE22488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E347-C8AE-44B3-92BE-FD791D924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39226-E02A-4FBF-B66C-2BB5B0E6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397" y="529167"/>
            <a:ext cx="7508633" cy="763399"/>
          </a:xfrm>
        </p:spPr>
        <p:txBody>
          <a:bodyPr>
            <a:normAutofit/>
          </a:bodyPr>
          <a:lstStyle/>
          <a:p>
            <a:r>
              <a:rPr lang="ru-RU" sz="4400" dirty="0"/>
              <a:t>Деятельность проекта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3C2C087-E52A-D542-AD4D-242B7DC53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19" y="1478191"/>
            <a:ext cx="6636963" cy="4687356"/>
          </a:xfrm>
        </p:spPr>
      </p:pic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CE304077-12E6-4CC4-A755-2998E002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15F2B0-7230-4B21-9891-0C9F42BA0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4" y="0"/>
            <a:ext cx="8915400" cy="1280890"/>
          </a:xfrm>
        </p:spPr>
        <p:txBody>
          <a:bodyPr>
            <a:normAutofit fontScale="90000"/>
          </a:bodyPr>
          <a:lstStyle/>
          <a:p>
            <a:br>
              <a:rPr lang="ru-RU" sz="4400" dirty="0"/>
            </a:br>
            <a:endParaRPr lang="ru-RU" sz="4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8B577F27-5D54-4EA8-A743-9730939B0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520479C-4FFE-40C5-980C-46730959C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70343" y="3384423"/>
            <a:ext cx="180699" cy="1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73283B3-A810-4A82-9998-3FDC1C35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731" y="577103"/>
            <a:ext cx="7617826" cy="1119892"/>
          </a:xfrm>
        </p:spPr>
        <p:txBody>
          <a:bodyPr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4400" b="1" dirty="0">
                <a:ln/>
                <a:solidFill>
                  <a:schemeClr val="accent4"/>
                </a:solidFill>
              </a:rPr>
              <a:t>«Чтобы поверить в добро, нужно сначала делать его»</a:t>
            </a:r>
          </a:p>
          <a:p>
            <a:pPr marL="0" indent="0" algn="ctr">
              <a:buNone/>
            </a:pP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022AA6-0CEA-4600-B5A6-D83A9FA06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07" y="2406425"/>
            <a:ext cx="521908" cy="5219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AE76D8-378D-403E-94CF-3220989E3E77}"/>
              </a:ext>
            </a:extLst>
          </p:cNvPr>
          <p:cNvSpPr/>
          <p:nvPr/>
        </p:nvSpPr>
        <p:spPr>
          <a:xfrm>
            <a:off x="2312755" y="246675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https://vk.com/volrnimu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DC0F9D-41C6-45B7-9B6C-8F52413C4B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40" y="2948965"/>
            <a:ext cx="494764" cy="49476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5ADCD8-1DF2-463A-B173-B5462D201714}"/>
              </a:ext>
            </a:extLst>
          </p:cNvPr>
          <p:cNvSpPr/>
          <p:nvPr/>
        </p:nvSpPr>
        <p:spPr>
          <a:xfrm>
            <a:off x="2260993" y="3015204"/>
            <a:ext cx="41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https://www.instagram.com/vol_rnimu/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7BE5AB-4748-4BA1-83FF-6C2CD9A575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07" y="3471407"/>
            <a:ext cx="481831" cy="48183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C20094-A2B5-4D10-B5DC-22E5193D6BCC}"/>
              </a:ext>
            </a:extLst>
          </p:cNvPr>
          <p:cNvSpPr/>
          <p:nvPr/>
        </p:nvSpPr>
        <p:spPr>
          <a:xfrm>
            <a:off x="2260993" y="3495502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https://studentsrnrmu.tilda .</a:t>
            </a:r>
            <a:r>
              <a:rPr lang="en-US" dirty="0" err="1">
                <a:hlinkClick r:id="rId9"/>
              </a:rPr>
              <a:t>ws</a:t>
            </a:r>
            <a:r>
              <a:rPr lang="en-US" dirty="0">
                <a:hlinkClick r:id="rId9"/>
              </a:rPr>
              <a:t>/</a:t>
            </a:r>
            <a:r>
              <a:rPr lang="en-US" dirty="0" err="1">
                <a:hlinkClick r:id="rId9"/>
              </a:rPr>
              <a:t>volcentr</a:t>
            </a:r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4DB77A-C4B2-434A-B134-2A70D42F57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07" y="4064204"/>
            <a:ext cx="404886" cy="4048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2C5879-1A1E-4F8D-9383-5BEE1C0141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93" y="3975800"/>
            <a:ext cx="2175680" cy="217568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B60EDDF-E44E-534D-9199-03D0A96CB8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81" y="1927946"/>
            <a:ext cx="4822281" cy="32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65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645</TotalTime>
  <Words>108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Легкий дым</vt:lpstr>
      <vt:lpstr>Волонтерский центр РНИМУ им. Н.И. Пирогова</vt:lpstr>
      <vt:lpstr>Цель проекта</vt:lpstr>
      <vt:lpstr>Задачи проекта</vt:lpstr>
      <vt:lpstr>Команда проекта</vt:lpstr>
      <vt:lpstr>Ожидаемые результаты</vt:lpstr>
      <vt:lpstr>Деятельность проекта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Волонтерского центра РНИМУ им. Н.И. Пирогова</dc:title>
  <dc:creator>Ирина Брагина</dc:creator>
  <cp:lastModifiedBy>Elena Karaseva</cp:lastModifiedBy>
  <cp:revision>55</cp:revision>
  <dcterms:created xsi:type="dcterms:W3CDTF">2019-10-22T17:20:12Z</dcterms:created>
  <dcterms:modified xsi:type="dcterms:W3CDTF">2020-04-30T15:21:14Z</dcterms:modified>
</cp:coreProperties>
</file>