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4D12"/>
    <a:srgbClr val="A2A2A2"/>
    <a:srgbClr val="FFFFFF"/>
    <a:srgbClr val="7F7F7F"/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2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878" y="191069"/>
            <a:ext cx="10161770" cy="2317590"/>
          </a:xfrm>
        </p:spPr>
        <p:txBody>
          <a:bodyPr/>
          <a:lstStyle/>
          <a:p>
            <a:pPr algn="ctr"/>
            <a:r>
              <a:rPr lang="ru-RU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ИНФОРМАЦИОННЫЙ  РЕСУРС ВОЛОНТЕРСКОГО ОТРЯДА</a:t>
            </a:r>
            <a:br>
              <a:rPr lang="ru-RU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«ЧИСТЫЙ ГОРОД ВЯЗНИКИ»</a:t>
            </a:r>
            <a:endParaRPr lang="ru-RU" sz="4800" b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6497" y="3040922"/>
            <a:ext cx="7766936" cy="109689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 В 2017 ГОДУ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23878" y="3703643"/>
            <a:ext cx="9034819" cy="3154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dirty="0">
                <a:solidFill>
                  <a:srgbClr val="90C2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2800" dirty="0" smtClean="0">
                <a:solidFill>
                  <a:srgbClr val="90C2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едет свою деятельность в экологическом направлениях: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AD4D1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ПРОСВЕТИТЕЛЬСКАЯ ДЕЯТЕЛЬНОСТЬ В СМИ И СЕТИ ИНТЕРНЕТ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AD4D1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МЕРОПРИЯТИЙ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AD4D1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18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999410" y="-109183"/>
            <a:ext cx="8578630" cy="1444133"/>
          </a:xfrm>
        </p:spPr>
        <p:txBody>
          <a:bodyPr/>
          <a:lstStyle/>
          <a:p>
            <a:pPr algn="ctr"/>
            <a: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 ОТРЯДА</a:t>
            </a:r>
            <a:b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«ЧИСТЫЙ ГОРОД ВЯЗНИКИ»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06744" y="6127495"/>
            <a:ext cx="11785256" cy="6281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Публикации информационных постов в интернете;</a:t>
            </a:r>
          </a:p>
          <a:p>
            <a:pPr algn="l">
              <a:spcBef>
                <a:spcPts val="0"/>
              </a:spcBef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видеосюжетов экологическо-просветительского характера.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44" y="5758163"/>
            <a:ext cx="8637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AD4D1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ИНФОРМАЦИОННО-ПРОСВЕТИТЕЛЬСКАЯ РАБОТА В СЕТИ ИНТЕРНЕТ И СО СМИ</a:t>
            </a:r>
            <a:endParaRPr lang="ru-RU" sz="2400" dirty="0">
              <a:solidFill>
                <a:srgbClr val="AD4D1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89" y="1388219"/>
            <a:ext cx="3626680" cy="431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07" y="1410928"/>
            <a:ext cx="3119020" cy="4359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39" y="1373390"/>
            <a:ext cx="3614762" cy="4396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563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06"/>
          <a:stretch/>
        </p:blipFill>
        <p:spPr>
          <a:xfrm>
            <a:off x="1487606" y="303091"/>
            <a:ext cx="7151440" cy="42503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286602" y="4799096"/>
            <a:ext cx="9034819" cy="16290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Экологический отряд насчитывает 150 человек в возрасте от 14 до 45 лет. Актив отряда составляют студенты, активные жители, воспитанники подростково-молодежных клубов.</a:t>
            </a:r>
          </a:p>
        </p:txBody>
      </p:sp>
    </p:spTree>
    <p:extLst>
      <p:ext uri="{BB962C8B-B14F-4D97-AF65-F5344CB8AC3E}">
        <p14:creationId xmlns:p14="http://schemas.microsoft.com/office/powerpoint/2010/main" val="283488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46456" y="341193"/>
            <a:ext cx="9680181" cy="1444133"/>
          </a:xfrm>
        </p:spPr>
        <p:txBody>
          <a:bodyPr/>
          <a:lstStyle/>
          <a:p>
            <a:pPr algn="ctr"/>
            <a:r>
              <a:rPr lang="ru-RU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 ОТРЯДА</a:t>
            </a:r>
            <a:br>
              <a:rPr lang="ru-RU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«ЧИСТЫЙ ГОРОД ВЯЗНИКИ»</a:t>
            </a:r>
            <a:endParaRPr lang="ru-RU" sz="4800" b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982638" y="1902138"/>
            <a:ext cx="9034819" cy="2628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едет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свою деятельность в экологическом направлении - организация субботников, участие в областных и всероссийских акциях "Чистые игры", "Чистый берег", "Добрые крышечки", "Неделя без бумаги", "Неделя добра", "Сохрани храм".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982638" y="4722126"/>
            <a:ext cx="9034819" cy="11464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Информационно просветительская деятельность в СМИ и сети интернет.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1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51173" y="366182"/>
            <a:ext cx="9516408" cy="1444133"/>
          </a:xfrm>
        </p:spPr>
        <p:txBody>
          <a:bodyPr/>
          <a:lstStyle/>
          <a:p>
            <a:pPr algn="ctr"/>
            <a:r>
              <a:rPr lang="ru-RU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НАГРАДНЫЕ МАТЕРИАЛЫ</a:t>
            </a:r>
            <a:br>
              <a:rPr lang="ru-RU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«ЧИСТЫЙ ГОРОД ВЯЗНИКИ»</a:t>
            </a:r>
            <a:endParaRPr lang="ru-RU" sz="4800" b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" r="2334"/>
          <a:stretch/>
        </p:blipFill>
        <p:spPr>
          <a:xfrm>
            <a:off x="161963" y="1932665"/>
            <a:ext cx="3438145" cy="49200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27" y="1932665"/>
            <a:ext cx="3666383" cy="49253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80610" y="1932665"/>
            <a:ext cx="481139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организовано 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более 25 субботников на территории Вязниковского 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района</a:t>
            </a:r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AD4D1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активисты движения включились в актив «Волонтеров паводка», чья деятельность была отмечена на уровне Губернатора Владимирской области в 2021 году</a:t>
            </a:r>
            <a:r>
              <a:rPr lang="en-US" dirty="0" smtClean="0">
                <a:solidFill>
                  <a:srgbClr val="AD4D1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время существования отряда к 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активной волонтерской 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экологической деятельности присоединилось более 100 жителей 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района</a:t>
            </a:r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AD4D1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было </a:t>
            </a:r>
            <a:r>
              <a:rPr lang="ru-RU" dirty="0">
                <a:solidFill>
                  <a:srgbClr val="AD4D1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расчищено 15 замусоренных локаций, 2 кладбища, 400 метров речки </a:t>
            </a:r>
            <a:r>
              <a:rPr lang="ru-RU" dirty="0" err="1">
                <a:solidFill>
                  <a:srgbClr val="AD4D1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Волшник</a:t>
            </a:r>
            <a:r>
              <a:rPr lang="ru-RU" dirty="0">
                <a:solidFill>
                  <a:srgbClr val="AD4D1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городской пляж, собрано 2 тонны пластиковых </a:t>
            </a:r>
            <a:r>
              <a:rPr lang="ru-RU" dirty="0" smtClean="0">
                <a:solidFill>
                  <a:srgbClr val="AD4D1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крышек</a:t>
            </a:r>
            <a:r>
              <a:rPr lang="en-US" dirty="0" smtClean="0">
                <a:solidFill>
                  <a:srgbClr val="AD4D1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dirty="0" smtClean="0">
              <a:solidFill>
                <a:srgbClr val="AD4D1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Выпущено 145 новостей в группе «Чистый город Вязники» - </a:t>
            </a:r>
            <a:r>
              <a:rPr lang="en-US" sz="1600" dirty="0">
                <a:ea typeface="Tahoma" panose="020B0604030504040204" pitchFamily="34" charset="0"/>
                <a:cs typeface="Tahoma" panose="020B0604030504040204" pitchFamily="34" charset="0"/>
              </a:rPr>
              <a:t>https://</a:t>
            </a: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vk.com/public166927977</a:t>
            </a:r>
            <a:endParaRPr lang="ru-RU" sz="16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rgbClr val="AD4D1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 smtClean="0">
              <a:solidFill>
                <a:srgbClr val="AD4D1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rgbClr val="AD4D1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AD4D1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3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999410" y="-109183"/>
            <a:ext cx="8578630" cy="1444133"/>
          </a:xfrm>
        </p:spPr>
        <p:txBody>
          <a:bodyPr/>
          <a:lstStyle/>
          <a:p>
            <a:pPr algn="ctr"/>
            <a: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 ОТРЯДА</a:t>
            </a:r>
            <a:b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«ЧИСТЫЙ ГОРОД ВЯЗНИКИ»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743" y="1397947"/>
            <a:ext cx="5715919" cy="4126284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47686" y="5965133"/>
            <a:ext cx="5489475" cy="8899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Акции на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Крестовоздвиженском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Покровском кладбищах, уход за воинскими захоронениями в течении года.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0137" y="5595801"/>
            <a:ext cx="4610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AD4D1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УХОД ЗА ВОИНСКИМИ ЗАХОРОНЕНИЯМИ.</a:t>
            </a:r>
            <a:endParaRPr lang="ru-RU" sz="2400" dirty="0">
              <a:solidFill>
                <a:srgbClr val="AD4D1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19" y="1397947"/>
            <a:ext cx="5693608" cy="40621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78396" y="5595801"/>
            <a:ext cx="5602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ПОБЕДА В КОНКУРСЕ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20584" y="5872800"/>
            <a:ext cx="6371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«Сохрани храм»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был поддержан на областном конкурсе "Важное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дело« -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были приобретены грабли, лопаты, секаторы, тачки садовые.</a:t>
            </a:r>
          </a:p>
        </p:txBody>
      </p:sp>
    </p:spTree>
    <p:extLst>
      <p:ext uri="{BB962C8B-B14F-4D97-AF65-F5344CB8AC3E}">
        <p14:creationId xmlns:p14="http://schemas.microsoft.com/office/powerpoint/2010/main" val="20685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999410" y="-109183"/>
            <a:ext cx="8578630" cy="1444133"/>
          </a:xfrm>
        </p:spPr>
        <p:txBody>
          <a:bodyPr/>
          <a:lstStyle/>
          <a:p>
            <a:pPr algn="ctr"/>
            <a: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 ОТРЯДА</a:t>
            </a:r>
            <a:b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«ЧИСТЫЙ ГОРОД ВЯЗНИКИ»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43221" y="6070332"/>
            <a:ext cx="9034819" cy="4386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субботников в микрорайонах Вязниковского района.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578" y="1375985"/>
            <a:ext cx="5676937" cy="41060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3221" y="5697230"/>
            <a:ext cx="3680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AD4D1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СУББОТНИКИ В МИКРОРАЙОНАХ</a:t>
            </a:r>
            <a:endParaRPr lang="ru-RU" sz="2400" dirty="0">
              <a:solidFill>
                <a:srgbClr val="AD4D1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"/>
          <a:stretch/>
        </p:blipFill>
        <p:spPr>
          <a:xfrm>
            <a:off x="654193" y="1375985"/>
            <a:ext cx="4907486" cy="40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3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999410" y="-109183"/>
            <a:ext cx="8578630" cy="1444133"/>
          </a:xfrm>
        </p:spPr>
        <p:txBody>
          <a:bodyPr/>
          <a:lstStyle/>
          <a:p>
            <a:pPr algn="ctr"/>
            <a:r>
              <a:rPr lang="ru-RU" sz="4000" dirty="0" smtClean="0"/>
              <a:t>ДЕЯТЕЛЬНОСТЬ ОТРЯДА</a:t>
            </a:r>
            <a:br>
              <a:rPr lang="ru-RU" sz="4000" dirty="0" smtClean="0"/>
            </a:b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«ЧИСТЫЙ ГОРОД ВЯЗНИКИ»</a:t>
            </a:r>
            <a:endParaRPr lang="ru-RU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06744" y="5593144"/>
            <a:ext cx="9034819" cy="10400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/>
              <a:t>Участие во Всероссийском экологическом </a:t>
            </a:r>
            <a:r>
              <a:rPr lang="ru-RU" dirty="0" err="1" smtClean="0"/>
              <a:t>квесте</a:t>
            </a:r>
            <a:r>
              <a:rPr lang="ru-RU" dirty="0" smtClean="0"/>
              <a:t> </a:t>
            </a:r>
            <a:r>
              <a:rPr lang="ru-RU" dirty="0"/>
              <a:t>"Чистые игры"</a:t>
            </a:r>
            <a:endParaRPr lang="ru-RU" dirty="0" smtClean="0"/>
          </a:p>
          <a:p>
            <a:pPr algn="l"/>
            <a:r>
              <a:rPr lang="ru-RU" dirty="0" smtClean="0"/>
              <a:t>Участие в областной экологической </a:t>
            </a:r>
            <a:r>
              <a:rPr lang="ru-RU" dirty="0"/>
              <a:t>акции «Чистый берег». Совместно с представителями УГО и </a:t>
            </a:r>
            <a:r>
              <a:rPr lang="ru-RU" dirty="0" smtClean="0"/>
              <a:t>ЧС.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44" y="5223812"/>
            <a:ext cx="6539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AD4D12"/>
                </a:solidFill>
              </a:rPr>
              <a:t>УЧАСТИЕ ВО ВСЕРОССИЙСКИХ И ОБЛАСТНЫХ АКЦИЯХ </a:t>
            </a:r>
            <a:endParaRPr lang="ru-RU" sz="2400" dirty="0">
              <a:solidFill>
                <a:srgbClr val="AD4D1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15" y="1334950"/>
            <a:ext cx="5362291" cy="39422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1"/>
          <a:stretch/>
        </p:blipFill>
        <p:spPr>
          <a:xfrm>
            <a:off x="589471" y="1332466"/>
            <a:ext cx="5069777" cy="388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4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999410" y="-109183"/>
            <a:ext cx="8578630" cy="1444133"/>
          </a:xfrm>
        </p:spPr>
        <p:txBody>
          <a:bodyPr/>
          <a:lstStyle/>
          <a:p>
            <a:pPr algn="ctr"/>
            <a: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 ОТРЯДА</a:t>
            </a:r>
            <a:b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«ЧИСТЫЙ ГОРОД ВЯЗНИКИ»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06744" y="6127495"/>
            <a:ext cx="11785256" cy="6281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Публикации информационных постов в интернете;</a:t>
            </a:r>
          </a:p>
          <a:p>
            <a:pPr algn="l">
              <a:spcBef>
                <a:spcPts val="0"/>
              </a:spcBef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видеосюжетов экологическо-просветительского характера.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44" y="5758163"/>
            <a:ext cx="8637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AD4D1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ИНФОРМАЦИОННО-ПРОСВЕТИТЕЛЬСКАЯ РАБОТА В СЕТИ ИНТЕРНЕТ И СО СМИ</a:t>
            </a:r>
            <a:endParaRPr lang="ru-RU" sz="2400" dirty="0">
              <a:solidFill>
                <a:srgbClr val="AD4D1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3" y="1334950"/>
            <a:ext cx="2966895" cy="4250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12" y="1334950"/>
            <a:ext cx="7568867" cy="4114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18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999410" y="-109183"/>
            <a:ext cx="8578630" cy="1444133"/>
          </a:xfrm>
        </p:spPr>
        <p:txBody>
          <a:bodyPr/>
          <a:lstStyle/>
          <a:p>
            <a:pPr algn="ctr"/>
            <a: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 ОТРЯДА</a:t>
            </a:r>
            <a:b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«ЧИСТЫЙ ГОРОД ВЯЗНИКИ»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06744" y="6127495"/>
            <a:ext cx="11785256" cy="6281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Публикации информационных постов в интернете;</a:t>
            </a:r>
          </a:p>
          <a:p>
            <a:pPr algn="l">
              <a:spcBef>
                <a:spcPts val="0"/>
              </a:spcBef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видеосюжетов экологическо-просветительского характера.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44" y="5758163"/>
            <a:ext cx="8637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AD4D1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ИНФОРМАЦИОННО-ПРОСВЕТИТЕЛЬСКАЯ РАБОТА В СЕТИ ИНТЕРНЕТ И СО СМИ</a:t>
            </a:r>
            <a:endParaRPr lang="ru-RU" sz="2400" dirty="0">
              <a:solidFill>
                <a:srgbClr val="AD4D1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5" y="1502456"/>
            <a:ext cx="3155322" cy="4032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13" y="1502456"/>
            <a:ext cx="3039269" cy="4084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28" y="1456854"/>
            <a:ext cx="3828270" cy="4130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092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300</TotalTime>
  <Words>345</Words>
  <Application>Microsoft Office PowerPoint</Application>
  <PresentationFormat>Широкоэкранный</PresentationFormat>
  <Paragraphs>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Tahoma</vt:lpstr>
      <vt:lpstr>Trebuchet MS</vt:lpstr>
      <vt:lpstr>Wingdings 3</vt:lpstr>
      <vt:lpstr>Аспект</vt:lpstr>
      <vt:lpstr>ИНФОРМАЦИОННЫЙ  РЕСУРС ВОЛОНТЕРСКОГО ОТРЯДА «ЧИСТЫЙ ГОРОД ВЯЗНИКИ»</vt:lpstr>
      <vt:lpstr>Презентация PowerPoint</vt:lpstr>
      <vt:lpstr>ДЕЯТЕЛЬНОСТЬ ОТРЯДА «ЧИСТЫЙ ГОРОД ВЯЗНИКИ»</vt:lpstr>
      <vt:lpstr>НАГРАДНЫЕ МАТЕРИАЛЫ «ЧИСТЫЙ ГОРОД ВЯЗНИКИ»</vt:lpstr>
      <vt:lpstr>ДЕЯТЕЛЬНОСТЬ ОТРЯДА «ЧИСТЫЙ ГОРОД ВЯЗНИКИ»</vt:lpstr>
      <vt:lpstr>ДЕЯТЕЛЬНОСТЬ ОТРЯДА «ЧИСТЫЙ ГОРОД ВЯЗНИКИ»</vt:lpstr>
      <vt:lpstr>ДЕЯТЕЛЬНОСТЬ ОТРЯДА «ЧИСТЫЙ ГОРОД ВЯЗНИКИ»</vt:lpstr>
      <vt:lpstr>ДЕЯТЕЛЬНОСТЬ ОТРЯДА «ЧИСТЫЙ ГОРОД ВЯЗНИКИ»</vt:lpstr>
      <vt:lpstr>ДЕЯТЕЛЬНОСТЬ ОТРЯДА «ЧИСТЫЙ ГОРОД ВЯЗНИКИ»</vt:lpstr>
      <vt:lpstr>ДЕЯТЕЛЬНОСТЬ ОТРЯДА «ЧИСТЫЙ ГОРОД ВЯЗНИКИ»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ИНФОРМАЦИОННЫЙ  РЕСУРС ВОЛОНТЕРСКОГО ОТРЯДА «ЧИСТЫЙ ГОРОД ВЯЗНИКИ»</dc:title>
  <dc:creator>1</dc:creator>
  <cp:lastModifiedBy>Андрей</cp:lastModifiedBy>
  <cp:revision>25</cp:revision>
  <dcterms:created xsi:type="dcterms:W3CDTF">2021-10-22T12:45:32Z</dcterms:created>
  <dcterms:modified xsi:type="dcterms:W3CDTF">2021-10-29T19:09:23Z</dcterms:modified>
</cp:coreProperties>
</file>