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2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32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1702E-2D37-4E57-8B29-499472F2F4BF}" type="datetimeFigureOut">
              <a:rPr lang="ru-RU" smtClean="0"/>
              <a:t>16.07.2021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C6BB2-13B7-4D3A-A975-E935DDB4E7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73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1702E-2D37-4E57-8B29-499472F2F4BF}" type="datetimeFigureOut">
              <a:rPr lang="ru-RU" smtClean="0"/>
              <a:t>16.07.2021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C6BB2-13B7-4D3A-A975-E935DDB4E7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0381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1702E-2D37-4E57-8B29-499472F2F4BF}" type="datetimeFigureOut">
              <a:rPr lang="ru-RU" smtClean="0"/>
              <a:t>16.07.2021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C6BB2-13B7-4D3A-A975-E935DDB4E7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0772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1702E-2D37-4E57-8B29-499472F2F4BF}" type="datetimeFigureOut">
              <a:rPr lang="ru-RU" smtClean="0"/>
              <a:t>16.07.2021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C6BB2-13B7-4D3A-A975-E935DDB4E7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4629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1702E-2D37-4E57-8B29-499472F2F4BF}" type="datetimeFigureOut">
              <a:rPr lang="ru-RU" smtClean="0"/>
              <a:t>16.07.2021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C6BB2-13B7-4D3A-A975-E935DDB4E7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7719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1702E-2D37-4E57-8B29-499472F2F4BF}" type="datetimeFigureOut">
              <a:rPr lang="ru-RU" smtClean="0"/>
              <a:t>16.07.2021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C6BB2-13B7-4D3A-A975-E935DDB4E7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8044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1702E-2D37-4E57-8B29-499472F2F4BF}" type="datetimeFigureOut">
              <a:rPr lang="ru-RU" smtClean="0"/>
              <a:t>16.07.2021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C6BB2-13B7-4D3A-A975-E935DDB4E7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3062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1702E-2D37-4E57-8B29-499472F2F4BF}" type="datetimeFigureOut">
              <a:rPr lang="ru-RU" smtClean="0"/>
              <a:t>16.07.2021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C6BB2-13B7-4D3A-A975-E935DDB4E7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8743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1702E-2D37-4E57-8B29-499472F2F4BF}" type="datetimeFigureOut">
              <a:rPr lang="ru-RU" smtClean="0"/>
              <a:t>16.07.2021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C6BB2-13B7-4D3A-A975-E935DDB4E7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0393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1702E-2D37-4E57-8B29-499472F2F4BF}" type="datetimeFigureOut">
              <a:rPr lang="ru-RU" smtClean="0"/>
              <a:t>16.07.2021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C6BB2-13B7-4D3A-A975-E935DDB4E7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6775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1702E-2D37-4E57-8B29-499472F2F4BF}" type="datetimeFigureOut">
              <a:rPr lang="ru-RU" smtClean="0"/>
              <a:t>16.07.2021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C6BB2-13B7-4D3A-A975-E935DDB4E7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2215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1702E-2D37-4E57-8B29-499472F2F4BF}" type="datetimeFigureOut">
              <a:rPr lang="ru-RU" smtClean="0"/>
              <a:t>16.07.2021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C6BB2-13B7-4D3A-A975-E935DDB4E7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763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89100" y="1008063"/>
            <a:ext cx="9144000" cy="2387600"/>
          </a:xfrm>
        </p:spPr>
        <p:txBody>
          <a:bodyPr/>
          <a:lstStyle/>
          <a:p>
            <a:r>
              <a:rPr lang="ru-RU" dirty="0" smtClean="0"/>
              <a:t>Долгожданный актовый зал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5916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Создание нового цветного решения одежды сцены, зрительного зала</a:t>
            </a:r>
          </a:p>
          <a:p>
            <a:r>
              <a:rPr lang="ru-RU" dirty="0" smtClean="0"/>
              <a:t>Реконструкция сцены;</a:t>
            </a:r>
          </a:p>
          <a:p>
            <a:r>
              <a:rPr lang="ru-RU" dirty="0" smtClean="0"/>
              <a:t>Создания условия для просмотра фото и видеосъемки;</a:t>
            </a:r>
          </a:p>
          <a:p>
            <a:r>
              <a:rPr lang="ru-RU" dirty="0" smtClean="0"/>
              <a:t>Приобретение технического </a:t>
            </a:r>
            <a:r>
              <a:rPr lang="ru-RU" dirty="0" err="1" smtClean="0"/>
              <a:t>оснащенние</a:t>
            </a:r>
            <a:r>
              <a:rPr lang="ru-RU" dirty="0" smtClean="0"/>
              <a:t> </a:t>
            </a:r>
          </a:p>
          <a:p>
            <a:r>
              <a:rPr lang="ru-RU" dirty="0" smtClean="0"/>
              <a:t>Оборудование подсобных помещений: аппаратная, костюмерная </a:t>
            </a:r>
          </a:p>
        </p:txBody>
      </p:sp>
    </p:spTree>
    <p:extLst>
      <p:ext uri="{BB962C8B-B14F-4D97-AF65-F5344CB8AC3E}">
        <p14:creationId xmlns:p14="http://schemas.microsoft.com/office/powerpoint/2010/main" val="3493450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Актуальность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Процесс обучения в школе не может обходиться без общешкольных мероприятий: собрания, концерты, конкурсы, викторины, просмотры спектаклей, кинофильмов и т.д. Такие мероприятия, как правило, проводятся в актовых залах школы с использованием специального оборудования и мебели; они обогащают культурную жизнь школьников, помогают развивать различные творческие способности, решать общешкольные проблемы. Отсюда возникает необходимость оснащения учебных заведений </a:t>
            </a:r>
            <a:r>
              <a:rPr lang="ru-RU" dirty="0" err="1" smtClean="0"/>
              <a:t>соотвествующим</a:t>
            </a:r>
            <a:r>
              <a:rPr lang="ru-RU" dirty="0" smtClean="0"/>
              <a:t> школьным оборудованием и мебелью. 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1096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Наша мечта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Наш Долгожданный Актовый зал, должен иметь красивый продуманный интерьер, создающий благоприятную атмосферу для зрителей и комфортные условия выступающим. А самое главное, - актовый зал должен быть лицом нашей школы. Все районные конкурсы проходят в нашем спортивном зале</a:t>
            </a:r>
            <a:r>
              <a:rPr lang="ru-RU" dirty="0"/>
              <a:t>.</a:t>
            </a:r>
            <a:r>
              <a:rPr lang="ru-RU" dirty="0" smtClean="0"/>
              <a:t>  Нам  хотелось бы гордиться  этим детищем.  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9646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Результаты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Благодаря этой премии(Мы вместе) мы надеемся на поддержку строительства актового зала. </a:t>
            </a:r>
            <a:r>
              <a:rPr lang="ru-RU"/>
              <a:t>У школьников появится возможность на раскрытие своих творческих способностей.</a:t>
            </a:r>
          </a:p>
        </p:txBody>
      </p:sp>
    </p:spTree>
    <p:extLst>
      <p:ext uri="{BB962C8B-B14F-4D97-AF65-F5344CB8AC3E}">
        <p14:creationId xmlns:p14="http://schemas.microsoft.com/office/powerpoint/2010/main" val="37315784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184</Words>
  <Application>Microsoft Office PowerPoint</Application>
  <PresentationFormat>Широкоэкранный</PresentationFormat>
  <Paragraphs>13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Долгожданный актовый зал </vt:lpstr>
      <vt:lpstr>Цели:</vt:lpstr>
      <vt:lpstr>Актуальность </vt:lpstr>
      <vt:lpstr>Наша мечта </vt:lpstr>
      <vt:lpstr>Результаты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Актовый зал в наших мечтах</dc:title>
  <dc:creator>User</dc:creator>
  <cp:lastModifiedBy>User</cp:lastModifiedBy>
  <cp:revision>8</cp:revision>
  <dcterms:created xsi:type="dcterms:W3CDTF">2021-07-10T19:23:44Z</dcterms:created>
  <dcterms:modified xsi:type="dcterms:W3CDTF">2021-07-16T15:44:31Z</dcterms:modified>
</cp:coreProperties>
</file>