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A8F76C3-A456-4087-914F-95E9921B9FF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4129341-D7E2-43F9-95C9-3A4908B98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980728"/>
            <a:ext cx="8062912" cy="2232248"/>
          </a:xfrm>
        </p:spPr>
        <p:txBody>
          <a:bodyPr>
            <a:noAutofit/>
          </a:bodyPr>
          <a:lstStyle/>
          <a:p>
            <a:r>
              <a:rPr lang="ru-RU" sz="6000" dirty="0" err="1" smtClean="0"/>
              <a:t>Волонтерство</a:t>
            </a:r>
            <a:r>
              <a:rPr lang="ru-RU" sz="6000" dirty="0" smtClean="0"/>
              <a:t> и Добровольчество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789040"/>
            <a:ext cx="8062912" cy="158417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Общественная жизнь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73616" cy="2304256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1"/>
                </a:solidFill>
              </a:rPr>
              <a:t>Ждем вас в рядах активистов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420888"/>
            <a:ext cx="6120680" cy="40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5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8964488" cy="114528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Ученическое самоуправление</a:t>
            </a:r>
            <a:endParaRPr lang="ru-RU" sz="4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552" y="1844824"/>
            <a:ext cx="3672408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Информационно-медийное</a:t>
            </a:r>
            <a:endParaRPr lang="ru-RU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499992" y="1844824"/>
            <a:ext cx="3744416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Личностное развитие</a:t>
            </a:r>
            <a:endParaRPr lang="ru-RU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552" y="4149080"/>
            <a:ext cx="3744416" cy="230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Гражданская идентичность</a:t>
            </a:r>
            <a:endParaRPr lang="ru-RU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99992" y="4149080"/>
            <a:ext cx="3744416" cy="230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Военно-патриотическое </a:t>
            </a:r>
            <a:endParaRPr lang="ru-RU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80728"/>
          </a:xfrm>
        </p:spPr>
        <p:txBody>
          <a:bodyPr/>
          <a:lstStyle/>
          <a:p>
            <a:r>
              <a:rPr lang="ru-RU" dirty="0" err="1" smtClean="0"/>
              <a:t>Информационно-медийное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221088"/>
            <a:ext cx="4256239" cy="239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24744"/>
            <a:ext cx="3683901" cy="276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75204"/>
            <a:ext cx="3168352" cy="55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/>
              <a:t>Личностное развитие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17253"/>
            <a:ext cx="3456384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789040"/>
            <a:ext cx="345638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052736"/>
            <a:ext cx="355239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2014" y="3861048"/>
            <a:ext cx="370790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468544" cy="1433314"/>
          </a:xfrm>
        </p:spPr>
        <p:txBody>
          <a:bodyPr>
            <a:normAutofit/>
          </a:bodyPr>
          <a:lstStyle/>
          <a:p>
            <a:r>
              <a:rPr lang="ru-RU" dirty="0" smtClean="0"/>
              <a:t>Военно-патриотическое</a:t>
            </a:r>
            <a:br>
              <a:rPr lang="ru-RU" dirty="0" smtClean="0"/>
            </a:br>
            <a:r>
              <a:rPr lang="ru-RU" dirty="0" smtClean="0"/>
              <a:t>направление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32403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299859" cy="247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7824" y="4077072"/>
            <a:ext cx="4301307" cy="24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dirty="0" smtClean="0"/>
              <a:t>Гражданская идентичность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7260" y="908720"/>
            <a:ext cx="263558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861048"/>
            <a:ext cx="364840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645024"/>
            <a:ext cx="2448272" cy="296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908720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196752"/>
            <a:ext cx="2819028" cy="211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544060"/>
            <a:ext cx="3960440" cy="278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532553"/>
            <a:ext cx="3817607" cy="286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44017"/>
            <a:ext cx="28803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8346"/>
            <a:ext cx="4947548" cy="269366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44" y="548680"/>
            <a:ext cx="8528311" cy="59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9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90654"/>
            <a:ext cx="8734604" cy="61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462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142</TotalTime>
  <Words>24</Words>
  <Application>Microsoft Office PowerPoint</Application>
  <PresentationFormat>Экран (4:3)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 Unicode MS</vt:lpstr>
      <vt:lpstr>Century Gothic</vt:lpstr>
      <vt:lpstr>Verdana</vt:lpstr>
      <vt:lpstr>Wingdings 2</vt:lpstr>
      <vt:lpstr>Яркая</vt:lpstr>
      <vt:lpstr>Волонтерство и Добровольчество</vt:lpstr>
      <vt:lpstr>Ученическое самоуправление</vt:lpstr>
      <vt:lpstr>Информационно-медийное</vt:lpstr>
      <vt:lpstr>Личностное развитие</vt:lpstr>
      <vt:lpstr>Военно-патриотическое направление</vt:lpstr>
      <vt:lpstr>Гражданская идентичность</vt:lpstr>
      <vt:lpstr>Презентация PowerPoint</vt:lpstr>
      <vt:lpstr>Презентация PowerPoint</vt:lpstr>
      <vt:lpstr>Презентация PowerPoint</vt:lpstr>
      <vt:lpstr>Ждем вас в рядах активистов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Волонтерство и Добровольчество</dc:title>
  <dc:creator>Пользователь</dc:creator>
  <cp:lastModifiedBy>USER-PC</cp:lastModifiedBy>
  <cp:revision>9</cp:revision>
  <dcterms:created xsi:type="dcterms:W3CDTF">2023-01-26T14:59:35Z</dcterms:created>
  <dcterms:modified xsi:type="dcterms:W3CDTF">2023-02-18T08:23:15Z</dcterms:modified>
</cp:coreProperties>
</file>