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3"/>
    <p:sldId id="259" r:id="rId4"/>
    <p:sldId id="260" r:id="rId5"/>
    <p:sldId id="261" r:id="rId6"/>
    <p:sldId id="262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255"/>
            <a:ext cx="12192000" cy="6849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1755" y="635"/>
            <a:ext cx="1226375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7470" y="635"/>
            <a:ext cx="1226947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1435" y="-635"/>
            <a:ext cx="122434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28575"/>
            <a:ext cx="12191365" cy="68865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Lada Pikalova</cp:lastModifiedBy>
  <cp:revision>2</cp:revision>
  <dcterms:created xsi:type="dcterms:W3CDTF">2022-07-06T14:08:20Z</dcterms:created>
  <dcterms:modified xsi:type="dcterms:W3CDTF">2022-07-06T16:19:05Z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1049-11.2.0.11156</vt:lpwstr>
  </property>
  <property fmtid="{D5CDD505-2E9C-101B-9397-08002B2CF9AE}" pid="3" name="ICV">
    <vt:lpwstr>3FFDA0E25B054AE6997DEC2673EE0817</vt:lpwstr>
  </property>
</Properties>
</file>