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64" r:id="rId7"/>
    <p:sldId id="258" r:id="rId8"/>
    <p:sldId id="259" r:id="rId9"/>
    <p:sldId id="260" r:id="rId10"/>
    <p:sldId id="262" r:id="rId11"/>
    <p:sldId id="261" r:id="rId12"/>
    <p:sldId id="265" r:id="rId13"/>
    <p:sldId id="263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274" autoAdjust="0"/>
  </p:normalViewPr>
  <p:slideViewPr>
    <p:cSldViewPr snapToGrid="0" showGuides="1">
      <p:cViewPr varScale="1">
        <p:scale>
          <a:sx n="86" d="100"/>
          <a:sy n="86" d="100"/>
        </p:scale>
        <p:origin x="557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25.03.2025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25.03.2025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986" y="793172"/>
            <a:ext cx="11271651" cy="655621"/>
          </a:xfrm>
        </p:spPr>
        <p:txBody>
          <a:bodyPr rtlCol="0">
            <a:noAutofit/>
          </a:bodyPr>
          <a:lstStyle/>
          <a:p>
            <a:pPr algn="ctr" rtl="0"/>
            <a:r>
              <a:rPr lang="ru-RU" sz="4400" dirty="0"/>
              <a:t>ГАПОУ СО «НТГПК им. Н.А. ДЕМИДОВА»</a:t>
            </a:r>
            <a:br>
              <a:rPr lang="ru-RU" sz="4400" dirty="0"/>
            </a:br>
            <a:r>
              <a:rPr lang="ru-RU" sz="4400" dirty="0"/>
              <a:t>ВОЛОНТЕРСКИЙ ОТРЯД «ТРИД»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79A53E-1FBB-2E19-84A3-D581913ED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4" t="12494" r="42192" b="13623"/>
          <a:stretch/>
        </p:blipFill>
        <p:spPr>
          <a:xfrm>
            <a:off x="4354647" y="2571234"/>
            <a:ext cx="2119077" cy="2113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45F3E3-41B7-C82F-7C84-849E88217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443" y="2591459"/>
            <a:ext cx="2119077" cy="2072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695E87-F07F-6D6E-879C-1F9D7FD6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97" y="2720411"/>
            <a:ext cx="1855304" cy="18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2A30042-1C64-C7C1-ADDA-F5862AF4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67" y="1538782"/>
            <a:ext cx="10111409" cy="1517356"/>
          </a:xfrm>
        </p:spPr>
        <p:txBody>
          <a:bodyPr/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59F85F-CA0E-9B7E-102A-67A3720D7F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5816600"/>
            <a:ext cx="549275" cy="365125"/>
          </a:xfrm>
        </p:spPr>
        <p:txBody>
          <a:bodyPr/>
          <a:lstStyle/>
          <a:p>
            <a:pPr rtl="0"/>
            <a:fld id="{D495E168-DA5E-4888-8D8A-92B118324C14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02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D8995-87DF-3609-1315-96DC5844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</a:t>
            </a:fld>
            <a:endParaRPr lang="ru-RU" noProof="0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CACC6E41-9F0C-1AEC-BEB6-F493CDE79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28" y="1732860"/>
            <a:ext cx="10515600" cy="3727036"/>
          </a:xfrm>
        </p:spPr>
        <p:txBody>
          <a:bodyPr/>
          <a:lstStyle/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Миссия отряда:  создание позитивных изменений в обществе через поддержку коммуникативности, образования, социальной ответственности и развития лидерства студентов.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В нашем отряде уже более 100 человек!</a:t>
            </a:r>
            <a:endParaRPr lang="ru-RU" sz="2400" b="0" i="0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Book Antiqua" panose="02040602050305030304" pitchFamily="18" charset="0"/>
                <a:ea typeface="Noto Sans" panose="020B0502040504020204" pitchFamily="34" charset="0"/>
                <a:cs typeface="Times New Roman" panose="02020603050405020304" pitchFamily="18" charset="0"/>
              </a:rPr>
              <a:t>Направления деятельности отряда: </a:t>
            </a:r>
          </a:p>
          <a:p>
            <a:pPr marL="0" indent="0">
              <a:buNone/>
            </a:pPr>
            <a:endParaRPr lang="ru-RU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00BDFE2-B19B-C3A5-C22C-F72D055B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/>
              <a:t>О НАС: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7DA8C9-B0A6-4061-7558-46489ECA2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1" t="18490" r="29973" b="27826"/>
          <a:stretch/>
        </p:blipFill>
        <p:spPr>
          <a:xfrm>
            <a:off x="654562" y="3862634"/>
            <a:ext cx="3509976" cy="24531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6C4586-2290-1578-77A7-A12718D3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06" b="41855"/>
          <a:stretch/>
        </p:blipFill>
        <p:spPr>
          <a:xfrm>
            <a:off x="6706891" y="2931765"/>
            <a:ext cx="4782949" cy="96152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5CF638-704E-CD8B-A590-F31BCF94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174">
            <a:off x="4701107" y="4286060"/>
            <a:ext cx="3864300" cy="2173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62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A3A9DD-EA87-6091-2C1A-1CB41213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6B1D9-8421-751C-CAC8-6143E851E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2" y="1722269"/>
            <a:ext cx="10918070" cy="4885922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1. Сотрудничество и командный дух. Участники отряда ценят работу в команде, осознают важность коллективного усилия и готовы поддержать друг друга.</a:t>
            </a:r>
          </a:p>
          <a:p>
            <a:pPr marL="0" indent="0" algn="l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2.    Открытость и включение. Отряд стремится создать не взирающую на границы среду, где каждый студент может почувствовать себя важной частью большой команды. Все голоса и идеи участников отряда принимаются во внимание и развиваются.</a:t>
            </a:r>
          </a:p>
          <a:p>
            <a:pPr marL="0" indent="0" algn="l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3. Профессионализм и ответственность.  Волонтерский отряд студентов стремится соблюдать высокие стандарты профессионализма во всех аспектах своей деятельности. Отряд придерживается договоренностей, соблюдает сроки, выступает с ответственностью и стремится к качественным результатам.</a:t>
            </a:r>
          </a:p>
          <a:p>
            <a:pPr marL="0" indent="0" algn="l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4. Развитие и обучение.  Отряд поощряет своих участников к постоянному развитию и обучению. Волонтерам предоставляются возможности участвовать в тренингах, семинарах, образовательных программах, которые способствуют их личностному и профессиональному росту.</a:t>
            </a:r>
          </a:p>
          <a:p>
            <a:pPr marL="0" indent="0" algn="l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5. Социальная ответственность. Волонтерский отряд студентов осознает свою социальную роль и стремится вносить положительные изменения в обществе. Отряд активно участвует в благотворительных и волонтерских мероприятиях, помогает нуждающимся слоям общества и привлекает внимание к важным социальным вопросам.</a:t>
            </a:r>
          </a:p>
          <a:p>
            <a:pPr algn="ctr">
              <a:lnSpc>
                <a:spcPts val="1177"/>
              </a:lnSpc>
              <a:spcAft>
                <a:spcPts val="800"/>
              </a:spcAft>
              <a:buNone/>
            </a:pP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НАША ТРАДИЦИЯ: </a:t>
            </a:r>
            <a:b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</a:b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ПИТЬ ВКУСНЫЙ КОФЕ С АПЕЛЬСИНОВЫМ СОКОМ, ПРИ ПЛАНИРОВАНИИ ВАЖНЫХ ДЕЛ.</a:t>
            </a:r>
            <a:b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</a:br>
            <a:r>
              <a:rPr lang="ru-RU" sz="2900" b="0" i="0" dirty="0">
                <a:solidFill>
                  <a:srgbClr val="222222"/>
                </a:solidFill>
                <a:effectLst/>
                <a:latin typeface="Book Antiqua" panose="02040602050305030304" pitchFamily="18" charset="0"/>
              </a:rPr>
              <a:t>ПОДВОДИТЬ ИТОГИ В КОНЦЕ ГОДА, НАГРАЖДАТЬ САМЫХ АКТИВНЫХ ВОЛОНТЕРОВ И КОНЕЧНО ЖЕ УСТРАИВАТЬ ЧАЕПИТИЕ</a:t>
            </a:r>
          </a:p>
          <a:p>
            <a:pPr algn="ctr">
              <a:lnSpc>
                <a:spcPts val="1177"/>
              </a:lnSpc>
              <a:spcAft>
                <a:spcPts val="800"/>
              </a:spcAft>
              <a:buNone/>
            </a:pPr>
            <a:endParaRPr lang="ru-RU" sz="2900" b="0" i="0" dirty="0">
              <a:solidFill>
                <a:srgbClr val="222222"/>
              </a:solidFill>
              <a:effectLst/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86E406D-78A9-E845-4245-4058B49C3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ПРАВИЛА:</a:t>
            </a:r>
          </a:p>
        </p:txBody>
      </p:sp>
    </p:spTree>
    <p:extLst>
      <p:ext uri="{BB962C8B-B14F-4D97-AF65-F5344CB8AC3E}">
        <p14:creationId xmlns:p14="http://schemas.microsoft.com/office/powerpoint/2010/main" val="149845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23E5C8-84D4-DCF6-070A-7555C693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4</a:t>
            </a:fld>
            <a:endParaRPr lang="ru-RU" noProof="0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2314A2ED-3A7F-6B8D-BBC7-E885EEBF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СЛОВАМИ, А ДЕЛАМИ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1739EC-2629-634B-C4BF-AB3A8DC22B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r="2218"/>
          <a:stretch/>
        </p:blipFill>
        <p:spPr bwMode="auto">
          <a:xfrm>
            <a:off x="381266" y="2324100"/>
            <a:ext cx="427016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9C42B3-9FC8-3665-31E5-7B2274CD3C3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9331"/>
          <a:stretch/>
        </p:blipFill>
        <p:spPr bwMode="auto">
          <a:xfrm>
            <a:off x="7966701" y="2324100"/>
            <a:ext cx="3844033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8F116-8AD0-DE73-60D5-D5A8E4BB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04" y="1798529"/>
            <a:ext cx="2777119" cy="48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8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AC41F0-5D53-BEF6-A886-9BC261DD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ADA5B81-99B6-4814-814F-5FF6FBB4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СЛОВАМИ, А ДЕЛАМИ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7AC2D5-1E16-2491-27E5-45CCEC6DD2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3" y="2323458"/>
            <a:ext cx="451485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9115AAA-8FF9-3A5B-450B-0F822905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94" y="2323458"/>
            <a:ext cx="2815501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A46C621-5590-63E3-49BB-87F4600B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66" y="2323458"/>
            <a:ext cx="2539604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66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CB6024-9348-59F6-A8BB-4496C173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913E112-FE56-F649-D330-10BFB245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СЛОВАМИ, А ДЕЛАМИ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C1F2CBD-BFAC-BA82-6E32-045092A41A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7"/>
          <a:stretch/>
        </p:blipFill>
        <p:spPr bwMode="auto">
          <a:xfrm>
            <a:off x="566200" y="2624646"/>
            <a:ext cx="3347002" cy="27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A9AA00-58EF-A9A2-EB17-724DAD873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011" y="1817833"/>
            <a:ext cx="3302536" cy="45685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6B34E-4BA3-BEA9-FBC4-0893F94CF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19"/>
          <a:stretch/>
        </p:blipFill>
        <p:spPr>
          <a:xfrm>
            <a:off x="7457356" y="2624645"/>
            <a:ext cx="4086687" cy="27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F8C7010-6D36-4274-477F-BC9656FD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7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4F85BF-CA20-1B5F-A0BC-AF9FA8C7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СЛОВАМИ, А ДЕЛАМИ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78C0A77-EFF2-E0DF-B001-9217DB907F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8837" r="8909" b="20219"/>
          <a:stretch/>
        </p:blipFill>
        <p:spPr bwMode="auto">
          <a:xfrm>
            <a:off x="4267199" y="2048636"/>
            <a:ext cx="3304745" cy="21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3964EDA-A800-70E3-AEDF-03E6B4A1952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3112" r="-573" b="10925"/>
          <a:stretch/>
        </p:blipFill>
        <p:spPr bwMode="auto">
          <a:xfrm>
            <a:off x="4267200" y="4324321"/>
            <a:ext cx="3304745" cy="21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82DD2FA-23A7-7D08-9706-8D3AA6EF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8" y="2048636"/>
            <a:ext cx="3304745" cy="44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9FF612-8AF9-FDC1-DE87-8C29AD8833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48" t="29785" r="12500" b="20758"/>
          <a:stretch/>
        </p:blipFill>
        <p:spPr>
          <a:xfrm>
            <a:off x="7921485" y="2048637"/>
            <a:ext cx="3732077" cy="36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14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205E40-F586-2858-7687-799BFC3C6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183" y="1709544"/>
            <a:ext cx="3534832" cy="478333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D38C51-B39B-F287-C03D-77303302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11BDC1-9471-5333-D8F3-22EF48C8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66158" cy="945498"/>
          </a:xfrm>
        </p:spPr>
        <p:txBody>
          <a:bodyPr>
            <a:normAutofit fontScale="90000"/>
          </a:bodyPr>
          <a:lstStyle/>
          <a:p>
            <a:r>
              <a:rPr lang="ru-RU" dirty="0"/>
              <a:t>НАШИ МАЛЕНЬКИЕ И БОЛЬШИЕ ПОБЕДЫ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91C670-A3D6-BD51-3FA0-F4C5CB95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43" y="1709544"/>
            <a:ext cx="3003486" cy="4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5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03588-AB02-E5E6-9B5F-62CA9BBC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8934B16-1588-9DC7-19C6-A90B295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9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8A872CA-9D29-6D10-E587-E55B66C8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66158" cy="945498"/>
          </a:xfrm>
        </p:spPr>
        <p:txBody>
          <a:bodyPr>
            <a:normAutofit fontScale="90000"/>
          </a:bodyPr>
          <a:lstStyle/>
          <a:p>
            <a:r>
              <a:rPr lang="ru-RU" dirty="0"/>
              <a:t>НАШИ МАЛЕНЬКИЕ И БОЛЬШИЕ ПОБЕДЫ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3E3A707-6836-C9F9-6374-B33E2AD52C0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/>
          <a:stretch/>
        </p:blipFill>
        <p:spPr bwMode="auto">
          <a:xfrm>
            <a:off x="1190027" y="1784142"/>
            <a:ext cx="3909736" cy="469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D19A34-B67D-7B68-2547-E3D5AA273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94" b="19473"/>
          <a:stretch/>
        </p:blipFill>
        <p:spPr>
          <a:xfrm>
            <a:off x="6036532" y="4249247"/>
            <a:ext cx="3712121" cy="22263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996E9-BEF1-D092-AC76-9612B93ACD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1" t="2589" r="10634" b="19271"/>
          <a:stretch/>
        </p:blipFill>
        <p:spPr>
          <a:xfrm>
            <a:off x="6036532" y="1784142"/>
            <a:ext cx="3702834" cy="22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69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167</TotalTime>
  <Words>313</Words>
  <Application>Microsoft Office PowerPoint</Application>
  <PresentationFormat>Широкоэкранный</PresentationFormat>
  <Paragraphs>30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Book Antiqua</vt:lpstr>
      <vt:lpstr>Bookman Old Style</vt:lpstr>
      <vt:lpstr>Calibri</vt:lpstr>
      <vt:lpstr>Century Gothic</vt:lpstr>
      <vt:lpstr>Тема Office</vt:lpstr>
      <vt:lpstr>ГАПОУ СО «НТГПК им. Н.А. ДЕМИДОВА» ВОЛОНТЕРСКИЙ ОТРЯД «ТРИД»</vt:lpstr>
      <vt:lpstr>О НАС:</vt:lpstr>
      <vt:lpstr>НАШИ ПРАВИЛА:</vt:lpstr>
      <vt:lpstr>НЕ СЛОВАМИ, А ДЕЛАМИ</vt:lpstr>
      <vt:lpstr>НЕ СЛОВАМИ, А ДЕЛАМИ</vt:lpstr>
      <vt:lpstr>НЕ СЛОВАМИ, А ДЕЛАМИ</vt:lpstr>
      <vt:lpstr>НЕ СЛОВАМИ, А ДЕЛАМИ</vt:lpstr>
      <vt:lpstr>НАШИ МАЛЕНЬКИЕ И БОЛЬШИЕ ПОБЕДЫ</vt:lpstr>
      <vt:lpstr>НАШИ МАЛЕНЬКИЕ И БОЛЬШИЕ ПОБЕДЫ</vt:lpstr>
      <vt:lpstr>    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ГАПОУ СО «НТГПК им. Н.А. ДЕМИДОВА» ВОЛОНТЕРСКИЙ ОТРЯД «ТРИД»</dc:title>
  <dc:creator>Екатерина</dc:creator>
  <cp:lastModifiedBy>Анастасия Щадилова</cp:lastModifiedBy>
  <cp:revision>4</cp:revision>
  <dcterms:created xsi:type="dcterms:W3CDTF">2024-01-22T16:05:31Z</dcterms:created>
  <dcterms:modified xsi:type="dcterms:W3CDTF">2025-03-25T04:52:24Z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