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sldIdLst>
    <p:sldId id="256" r:id="rId2"/>
    <p:sldId id="263" r:id="rId3"/>
    <p:sldId id="264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1D0474-6399-4EDA-AB95-886DD82C33D8}">
          <p14:sldIdLst>
            <p14:sldId id="256"/>
            <p14:sldId id="263"/>
            <p14:sldId id="264"/>
            <p14:sldId id="259"/>
            <p14:sldId id="260"/>
            <p14:sldId id="261"/>
            <p14:sldId id="266"/>
            <p14:sldId id="267"/>
            <p14:sldId id="268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1" clrIdx="0">
    <p:extLst>
      <p:ext uri="{19B8F6BF-5375-455C-9EA6-DF929625EA0E}">
        <p15:presenceInfo xmlns:p15="http://schemas.microsoft.com/office/powerpoint/2012/main" userId="25597b7e07ac46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0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50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0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0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3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1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3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3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8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6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E11A9-0ED7-46F4-95F3-CED2B7F44C0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3BF6A1-59DD-4CAB-9970-E7A478D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05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  <p:sldLayoutId id="2147484393" r:id="rId15"/>
    <p:sldLayoutId id="2147484394" r:id="rId16"/>
    <p:sldLayoutId id="21474843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2955" y="1320131"/>
            <a:ext cx="6645485" cy="222477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АНО Семейный ресурсный центр социальной поддержки и защиты семьи и детства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03" y="-1122395"/>
            <a:ext cx="8684537" cy="48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90" y="316468"/>
            <a:ext cx="3657600" cy="1371600"/>
          </a:xfrm>
        </p:spPr>
        <p:txBody>
          <a:bodyPr/>
          <a:lstStyle/>
          <a:p>
            <a:r>
              <a:rPr lang="ru-RU" b="1" i="1" dirty="0"/>
              <a:t>   </a:t>
            </a:r>
            <a:br>
              <a:rPr lang="ru-RU" b="1" i="1" dirty="0"/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"Вместе    легче"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811746"/>
            <a:ext cx="5943600" cy="30567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8190" y="1887696"/>
            <a:ext cx="4390209" cy="3674534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ru-RU" sz="2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Мероприятие, направленное на поддержку детей школьников, которым трудно адаптироваться к школьной программе. </a:t>
            </a:r>
          </a:p>
          <a:p>
            <a:pPr fontAlgn="ctr"/>
            <a:r>
              <a:rPr lang="ru-RU" sz="2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мероприятия волонтёры - </a:t>
            </a:r>
            <a:r>
              <a:rPr lang="ru-RU" sz="2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окажут поддержку школьникам начальных классов или средней школы с освоением программы. Мероприятие будет проходить онлайн.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3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приемных родителей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30" y="685800"/>
            <a:ext cx="3986365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04808" y="2209799"/>
            <a:ext cx="3657600" cy="317501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Крючкова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4808" y="2844801"/>
            <a:ext cx="4340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Крючкова</a:t>
            </a:r>
            <a:r>
              <a:rPr lang="ru-RU" dirty="0"/>
              <a:t> Елена Владимировна</a:t>
            </a:r>
            <a:br>
              <a:rPr lang="ru-RU" dirty="0"/>
            </a:br>
            <a:r>
              <a:rPr lang="ru-RU" dirty="0"/>
              <a:t>Мама 14 детей, создатель и руководитель Семейного ресурсного центра социальной помощи и защиты семьи и детства «Моя </a:t>
            </a:r>
            <a:r>
              <a:rPr lang="ru-RU" dirty="0" err="1"/>
              <a:t>семьЯ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129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338855"/>
            <a:ext cx="10058400" cy="14507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07" y="1905000"/>
            <a:ext cx="8534400" cy="3615267"/>
          </a:xfrm>
        </p:spPr>
        <p:txBody>
          <a:bodyPr/>
          <a:lstStyle/>
          <a:p>
            <a:pPr font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дети это одна команда, а в команде всегда царит дружественная атмосфера.</a:t>
            </a:r>
          </a:p>
          <a:p>
            <a:pPr font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важно!</a:t>
            </a:r>
          </a:p>
          <a:p>
            <a:pPr font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миссия — это защита и укрепление семьи и семейных ценностей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21438"/>
            <a:ext cx="10058400" cy="14507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мы помогаем?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511300"/>
            <a:ext cx="8534400" cy="3615267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Многодетным семьям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Малообеспеченным семьям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Неполным семьям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Одиноким родителям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Беременным женщинам, в том числе несовершеннолетним и одиноким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Несовершеннолетним, находящимся в трудной жизненной ситуации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Поддерживаем в любой трудной ситуации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 психологические консультации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Налаживаем детско-родительские отношения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 правовую помощь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подростками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участие в интересных мероприятиях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6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73100"/>
            <a:ext cx="3657600" cy="137160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мы можем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помочь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  <a:effectLst>
            <a:outerShdw blurRad="850900" dist="50800" sx="36000" sy="36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val="2563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932" y="-69283"/>
            <a:ext cx="2600325" cy="13923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075" y="2282800"/>
            <a:ext cx="4825157" cy="724694"/>
          </a:xfrm>
        </p:spPr>
        <p:txBody>
          <a:bodyPr>
            <a:normAutofit fontScale="85000" lnSpcReduction="20000"/>
          </a:bodyPr>
          <a:lstStyle/>
          <a:p>
            <a:pPr algn="ctr" font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семейная помощь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0638" y="2143100"/>
            <a:ext cx="4825159" cy="612799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7" y="3002851"/>
            <a:ext cx="4618912" cy="303053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40" y="3003550"/>
            <a:ext cx="4844458" cy="3030538"/>
          </a:xfrm>
        </p:spPr>
      </p:pic>
    </p:spTree>
    <p:extLst>
      <p:ext uri="{BB962C8B-B14F-4D97-AF65-F5344CB8AC3E}">
        <p14:creationId xmlns:p14="http://schemas.microsoft.com/office/powerpoint/2010/main" val="4102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2" y="-248973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512" y="1833960"/>
            <a:ext cx="4649787" cy="57626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помощь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2908300"/>
            <a:ext cx="4547718" cy="30305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87203" y="1833960"/>
            <a:ext cx="4665134" cy="57626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учебе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41" y="2908300"/>
            <a:ext cx="4848859" cy="3030537"/>
          </a:xfrm>
        </p:spPr>
      </p:pic>
    </p:spTree>
    <p:extLst>
      <p:ext uri="{BB962C8B-B14F-4D97-AF65-F5344CB8AC3E}">
        <p14:creationId xmlns:p14="http://schemas.microsoft.com/office/powerpoint/2010/main" val="32421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5"/>
          <p:cNvSpPr>
            <a:spLocks noGrp="1"/>
          </p:cNvSpPr>
          <p:nvPr>
            <p:ph type="title"/>
          </p:nvPr>
        </p:nvSpPr>
        <p:spPr>
          <a:xfrm>
            <a:off x="1758950" y="395288"/>
            <a:ext cx="8534400" cy="150653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3581" y="4132259"/>
            <a:ext cx="354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"Волонтеры детям"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3025" y="3167390"/>
            <a:ext cx="27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"Будем вместе"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6355" y="2072640"/>
            <a:ext cx="27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"Вместе легче"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012" y="685800"/>
            <a:ext cx="4649787" cy="576262"/>
          </a:xfrm>
        </p:spPr>
        <p:txBody>
          <a:bodyPr/>
          <a:lstStyle/>
          <a:p>
            <a:r>
              <a:rPr lang="ru-RU" b="1" i="1" dirty="0"/>
              <a:t>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вместе"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30" y="1349407"/>
            <a:ext cx="11487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Очень часто мы сталкиваемся с вопросами о том, как взять приемного ребенка, что для этого нужно, куда пойти, как забрать ребенка из другого города или региона, как справиться со страхами, как наладить отношения с детьми, которые уже взяты домой из детских - домов. Огромное количество вопросов о страхах: а вдруг я не справлюсь? А вдруг мне придется его вернуть?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Мы не обещаем победить все ваши страхи, если вы находитесь на пути к такому важному решению, и если вы уже решились и приняли ребенка в семью. Но мы обещаем честно и откровенно отвечать на все вопросы и оказывать посильную помощь и поддержку, делиться опытом и знаниями.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Миссия проекта «Будем вместе»: Честная и открытая информация о всех нюансах и трудностях, с которыми могут столкнуться усыновители. А также поддержка тех, кто уже усыновил детей, или взял в опеку.</a:t>
            </a: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Помощь приемных родителей из числа волонтеров Семейного ресурсного центра социальной поддержки и защиты семьи и </a:t>
            </a:r>
            <a:r>
              <a:rPr lang="ru-RU" sz="17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детства"Моя</a:t>
            </a:r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семья", в:  </a:t>
            </a: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встреч с потенциальными усыновителями или желающими таковыми стать, не менее двух раз в месяц.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Привлечение людей, которые уже прошли этот путь и имеют двух или более приемных детей, для обмена опытом и информации.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Привлечение органов опеки и попечительства для ответы на вопросы.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круглых столов и открытых встреч для доступности информации о проекте и его направлениях.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Привлечение психологов для ответов на непростые вопросы.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731" y="677092"/>
            <a:ext cx="4649787" cy="576262"/>
          </a:xfrm>
        </p:spPr>
        <p:txBody>
          <a:bodyPr/>
          <a:lstStyle/>
          <a:p>
            <a:r>
              <a:rPr lang="ru-RU" b="1" i="1" dirty="0"/>
              <a:t>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детям"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58536"/>
            <a:ext cx="12191999" cy="5499463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рамках нашего проекта приглашаются волонтеры преподаватели разных дисциплин, программа будет изучаться в короткие сроки, а ребенок получит вполне определенный набор знаний и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умений.Во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времена находились люди, бескорыстно творящие добро, приходящие на помощь. Добровольцы – люди, добровольно идущие на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помощь.Добровольческая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позволяет раскрыть общечеловеческие ценности, гражданскую позицию, дополнить свою жизнь новыми знаниями, расширить свои социальные связи, позволяет реализовать свой потенциал, чтобы сделать мир чуточку лучше и добрее.</a:t>
            </a:r>
          </a:p>
          <a:p>
            <a:pPr marL="0" indent="0" fontAlgn="ctr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Делать добро – естественная потребность каждого человека. У кого—то это желание таится в глубине души. Кто-то еще не решился, а нужно сделать шаг, чтобы понять, что люди нуждаются в теплом участии и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поддержке.Старые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организации досуга ушли в прошлое, время требует появления новых подходов и методов. Именно поэтому появление новых форм вовлечения в социальную активность способствует формированию социальной компетентности подрастающего поколения. Добровольчество стало одной из таких форм работы.</a:t>
            </a:r>
          </a:p>
          <a:p>
            <a:pPr marL="0" indent="0" fontAlgn="ctr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Добровольчество объединяет представителей разных профессий, возрастов и увлечений, поэтому участие в этом общем деле безгранично, как безграничны наши инициативы и желание внести свой вклад в доброе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дело.Взрослые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хотят видеть подростков добрыми, отзывчивыми, душевными людьми. Но эти качества не возникают сами по себе. Их необходимо формировать и развивать.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644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</TotalTime>
  <Words>709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АНО Семейный ресурсный центр социальной поддержки и защиты семьи и детства «Моя семьЯ» </vt:lpstr>
      <vt:lpstr>О нас</vt:lpstr>
      <vt:lpstr>Кому мы помогаем?</vt:lpstr>
      <vt:lpstr>Чем мы можем  Вам помочь</vt:lpstr>
      <vt:lpstr>Услуги</vt:lpstr>
      <vt:lpstr>Услуги</vt:lpstr>
      <vt:lpstr>Наши проекты</vt:lpstr>
      <vt:lpstr>Презентация PowerPoint</vt:lpstr>
      <vt:lpstr>Презентация PowerPoint</vt:lpstr>
      <vt:lpstr>    "Вместе    легче"</vt:lpstr>
      <vt:lpstr>Совет приемных родителей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«Моя семьЯ» </dc:title>
  <dc:creator>Наталья</dc:creator>
  <cp:lastModifiedBy>Елена Крючкова</cp:lastModifiedBy>
  <cp:revision>21</cp:revision>
  <dcterms:created xsi:type="dcterms:W3CDTF">2023-11-27T09:50:46Z</dcterms:created>
  <dcterms:modified xsi:type="dcterms:W3CDTF">2023-11-29T06:34:03Z</dcterms:modified>
</cp:coreProperties>
</file>