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6" r:id="rId4"/>
    <p:sldId id="278" r:id="rId5"/>
    <p:sldId id="284" r:id="rId6"/>
    <p:sldId id="283" r:id="rId7"/>
    <p:sldId id="285" r:id="rId8"/>
    <p:sldId id="281" r:id="rId9"/>
    <p:sldId id="282" r:id="rId10"/>
    <p:sldId id="288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Bold" panose="020B0604020202020204" charset="0"/>
      <p:regular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592105" y="-1838221"/>
            <a:ext cx="19244198" cy="12829465"/>
          </a:xfrm>
          <a:custGeom>
            <a:avLst/>
            <a:gdLst/>
            <a:ahLst/>
            <a:cxnLst/>
            <a:rect l="l" t="t" r="r" b="b"/>
            <a:pathLst>
              <a:path w="19244198" h="12829465">
                <a:moveTo>
                  <a:pt x="0" y="0"/>
                </a:moveTo>
                <a:lnTo>
                  <a:pt x="19244198" y="0"/>
                </a:lnTo>
                <a:lnTo>
                  <a:pt x="19244198" y="12829465"/>
                </a:lnTo>
                <a:lnTo>
                  <a:pt x="0" y="12829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90054" y="6430677"/>
            <a:ext cx="2635550" cy="3388133"/>
          </a:xfrm>
          <a:custGeom>
            <a:avLst/>
            <a:gdLst/>
            <a:ahLst/>
            <a:cxnLst/>
            <a:rect l="l" t="t" r="r" b="b"/>
            <a:pathLst>
              <a:path w="2635550" h="3388133">
                <a:moveTo>
                  <a:pt x="0" y="0"/>
                </a:moveTo>
                <a:lnTo>
                  <a:pt x="2635550" y="0"/>
                </a:lnTo>
                <a:lnTo>
                  <a:pt x="2635550" y="3388133"/>
                </a:lnTo>
                <a:lnTo>
                  <a:pt x="0" y="33881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10192" y="4218273"/>
            <a:ext cx="14107780" cy="1859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4"/>
              </a:lnSpc>
            </a:pPr>
            <a:r>
              <a:rPr lang="en-US" sz="12275" spc="441">
                <a:solidFill>
                  <a:srgbClr val="FF6300"/>
                </a:solidFill>
                <a:latin typeface="Roboto Bold"/>
              </a:rPr>
              <a:t>Мы в деле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95418" y="6059202"/>
            <a:ext cx="524207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ru-RU" sz="2349" spc="178" dirty="0" smtClean="0">
                <a:solidFill>
                  <a:srgbClr val="FFFFFF"/>
                </a:solidFill>
                <a:latin typeface="Roboto"/>
              </a:rPr>
              <a:t>ВОЛОНТЁРСКИЙ ОТРЯД</a:t>
            </a:r>
            <a:endParaRPr lang="en-US" sz="2349" spc="178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2400" y="114300"/>
            <a:ext cx="6043018" cy="801827"/>
          </a:xfrm>
          <a:custGeom>
            <a:avLst/>
            <a:gdLst/>
            <a:ahLst/>
            <a:cxnLst/>
            <a:rect l="l" t="t" r="r" b="b"/>
            <a:pathLst>
              <a:path w="7134464" h="963153">
                <a:moveTo>
                  <a:pt x="0" y="0"/>
                </a:moveTo>
                <a:lnTo>
                  <a:pt x="7134464" y="0"/>
                </a:lnTo>
                <a:lnTo>
                  <a:pt x="7134464" y="963153"/>
                </a:lnTo>
                <a:lnTo>
                  <a:pt x="0" y="963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"/>
            <a:ext cx="18288000" cy="103154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1108" r="1232" b="2861"/>
          <a:stretch/>
        </p:blipFill>
        <p:spPr>
          <a:xfrm>
            <a:off x="4038600" y="114300"/>
            <a:ext cx="10233991" cy="9906000"/>
          </a:xfrm>
          <a:prstGeom prst="rect">
            <a:avLst/>
          </a:prstGeom>
        </p:spPr>
      </p:pic>
      <p:sp>
        <p:nvSpPr>
          <p:cNvPr id="4" name="Freeform 13"/>
          <p:cNvSpPr/>
          <p:nvPr/>
        </p:nvSpPr>
        <p:spPr>
          <a:xfrm>
            <a:off x="14224333" y="9290129"/>
            <a:ext cx="3690628" cy="498235"/>
          </a:xfrm>
          <a:custGeom>
            <a:avLst/>
            <a:gdLst/>
            <a:ahLst/>
            <a:cxnLst/>
            <a:rect l="l" t="t" r="r" b="b"/>
            <a:pathLst>
              <a:path w="3690628" h="498235">
                <a:moveTo>
                  <a:pt x="0" y="0"/>
                </a:moveTo>
                <a:lnTo>
                  <a:pt x="3690628" y="0"/>
                </a:lnTo>
                <a:lnTo>
                  <a:pt x="3690628" y="498234"/>
                </a:lnTo>
                <a:lnTo>
                  <a:pt x="0" y="498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12"/>
          <p:cNvSpPr/>
          <p:nvPr/>
        </p:nvSpPr>
        <p:spPr>
          <a:xfrm>
            <a:off x="470936" y="435321"/>
            <a:ext cx="4103777" cy="1186759"/>
          </a:xfrm>
          <a:custGeom>
            <a:avLst/>
            <a:gdLst/>
            <a:ahLst/>
            <a:cxnLst/>
            <a:rect l="l" t="t" r="r" b="b"/>
            <a:pathLst>
              <a:path w="4103777" h="1186759">
                <a:moveTo>
                  <a:pt x="0" y="0"/>
                </a:moveTo>
                <a:lnTo>
                  <a:pt x="4103777" y="0"/>
                </a:lnTo>
                <a:lnTo>
                  <a:pt x="4103777" y="1186758"/>
                </a:lnTo>
                <a:lnTo>
                  <a:pt x="0" y="1186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388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6402" y="183725"/>
            <a:ext cx="5171814" cy="1259571"/>
            <a:chOff x="0" y="0"/>
            <a:chExt cx="13612085" cy="33151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12085" cy="3315159"/>
            </a:xfrm>
            <a:custGeom>
              <a:avLst/>
              <a:gdLst/>
              <a:ahLst/>
              <a:cxnLst/>
              <a:rect l="l" t="t" r="r" b="b"/>
              <a:pathLst>
                <a:path w="13612085" h="3315159">
                  <a:moveTo>
                    <a:pt x="0" y="0"/>
                  </a:moveTo>
                  <a:lnTo>
                    <a:pt x="0" y="3315159"/>
                  </a:lnTo>
                  <a:lnTo>
                    <a:pt x="13612085" y="3315159"/>
                  </a:lnTo>
                  <a:lnTo>
                    <a:pt x="13612085" y="0"/>
                  </a:lnTo>
                  <a:lnTo>
                    <a:pt x="0" y="0"/>
                  </a:lnTo>
                  <a:close/>
                  <a:moveTo>
                    <a:pt x="13551125" y="3254199"/>
                  </a:moveTo>
                  <a:lnTo>
                    <a:pt x="59690" y="3254199"/>
                  </a:lnTo>
                  <a:lnTo>
                    <a:pt x="59690" y="59690"/>
                  </a:lnTo>
                  <a:lnTo>
                    <a:pt x="13551125" y="59690"/>
                  </a:lnTo>
                  <a:lnTo>
                    <a:pt x="13551125" y="3254199"/>
                  </a:lnTo>
                  <a:close/>
                </a:path>
              </a:pathLst>
            </a:custGeom>
            <a:solidFill>
              <a:srgbClr val="FE641E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887496" y="4791992"/>
            <a:ext cx="7134464" cy="963153"/>
          </a:xfrm>
          <a:custGeom>
            <a:avLst/>
            <a:gdLst/>
            <a:ahLst/>
            <a:cxnLst/>
            <a:rect l="l" t="t" r="r" b="b"/>
            <a:pathLst>
              <a:path w="7134464" h="963153">
                <a:moveTo>
                  <a:pt x="0" y="0"/>
                </a:moveTo>
                <a:lnTo>
                  <a:pt x="7134464" y="0"/>
                </a:lnTo>
                <a:lnTo>
                  <a:pt x="7134464" y="963153"/>
                </a:lnTo>
                <a:lnTo>
                  <a:pt x="0" y="963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306657" y="4379158"/>
            <a:ext cx="8116171" cy="1788821"/>
            <a:chOff x="0" y="0"/>
            <a:chExt cx="13612085" cy="30001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612085" cy="3000132"/>
            </a:xfrm>
            <a:custGeom>
              <a:avLst/>
              <a:gdLst/>
              <a:ahLst/>
              <a:cxnLst/>
              <a:rect l="l" t="t" r="r" b="b"/>
              <a:pathLst>
                <a:path w="13612085" h="3000132">
                  <a:moveTo>
                    <a:pt x="0" y="0"/>
                  </a:moveTo>
                  <a:lnTo>
                    <a:pt x="0" y="3000132"/>
                  </a:lnTo>
                  <a:lnTo>
                    <a:pt x="13612085" y="3000132"/>
                  </a:lnTo>
                  <a:lnTo>
                    <a:pt x="13612085" y="0"/>
                  </a:lnTo>
                  <a:lnTo>
                    <a:pt x="0" y="0"/>
                  </a:lnTo>
                  <a:close/>
                  <a:moveTo>
                    <a:pt x="13551125" y="2939172"/>
                  </a:moveTo>
                  <a:lnTo>
                    <a:pt x="59690" y="2939172"/>
                  </a:lnTo>
                  <a:lnTo>
                    <a:pt x="59690" y="59690"/>
                  </a:lnTo>
                  <a:lnTo>
                    <a:pt x="13551125" y="59690"/>
                  </a:lnTo>
                  <a:lnTo>
                    <a:pt x="13551125" y="2939172"/>
                  </a:lnTo>
                  <a:close/>
                </a:path>
              </a:pathLst>
            </a:custGeom>
            <a:solidFill>
              <a:srgbClr val="FE641E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2010844" y="1169470"/>
            <a:ext cx="5990754" cy="243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2"/>
              </a:lnSpc>
              <a:spcBef>
                <a:spcPct val="0"/>
              </a:spcBef>
            </a:pPr>
            <a:r>
              <a:rPr lang="en-US" sz="4651" dirty="0" err="1">
                <a:solidFill>
                  <a:srgbClr val="FFFFFF"/>
                </a:solidFill>
                <a:latin typeface="Roboto Bold"/>
              </a:rPr>
              <a:t>Открытое</a:t>
            </a:r>
            <a:r>
              <a:rPr lang="en-US" sz="465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4651" dirty="0" err="1">
                <a:solidFill>
                  <a:srgbClr val="FFFFFF"/>
                </a:solidFill>
                <a:latin typeface="Roboto Bold"/>
              </a:rPr>
              <a:t>пространство</a:t>
            </a:r>
            <a:r>
              <a:rPr lang="en-US" sz="4651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ru-RU" sz="4651" dirty="0">
                <a:solidFill>
                  <a:srgbClr val="FFFFFF"/>
                </a:solidFill>
                <a:latin typeface="Roboto Bold"/>
              </a:rPr>
              <a:t>«</a:t>
            </a:r>
            <a:r>
              <a:rPr lang="en-US" sz="4651" dirty="0" err="1">
                <a:solidFill>
                  <a:srgbClr val="FFFFFF"/>
                </a:solidFill>
                <a:latin typeface="Roboto Bold"/>
              </a:rPr>
              <a:t>Терминал</a:t>
            </a:r>
            <a:r>
              <a:rPr lang="ru-RU" sz="4651" dirty="0">
                <a:solidFill>
                  <a:srgbClr val="FFFFFF"/>
                </a:solidFill>
                <a:latin typeface="Roboto Bold"/>
              </a:rPr>
              <a:t>»</a:t>
            </a:r>
            <a:endParaRPr lang="en-US" sz="4651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53942" y="1257265"/>
            <a:ext cx="3805662" cy="1871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3"/>
              </a:lnSpc>
              <a:spcBef>
                <a:spcPct val="0"/>
              </a:spcBef>
            </a:pPr>
            <a:r>
              <a:rPr lang="en-US" sz="3581" dirty="0" err="1">
                <a:solidFill>
                  <a:srgbClr val="FFFFFF"/>
                </a:solidFill>
                <a:latin typeface="Roboto"/>
              </a:rPr>
              <a:t>Стильное</a:t>
            </a:r>
            <a:r>
              <a:rPr lang="en-US" sz="3581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581" dirty="0" err="1">
                <a:solidFill>
                  <a:srgbClr val="FFFFFF"/>
                </a:solidFill>
                <a:latin typeface="Roboto"/>
              </a:rPr>
              <a:t>пространство</a:t>
            </a:r>
            <a:r>
              <a:rPr lang="en-US" sz="3581" dirty="0">
                <a:solidFill>
                  <a:srgbClr val="FFFFFF"/>
                </a:solidFill>
                <a:latin typeface="Roboto"/>
              </a:rPr>
              <a:t> </a:t>
            </a:r>
            <a:r>
              <a:rPr lang="ru-RU" sz="3581" dirty="0">
                <a:solidFill>
                  <a:srgbClr val="FFFFFF"/>
                </a:solidFill>
                <a:latin typeface="Roboto"/>
              </a:rPr>
              <a:t>«</a:t>
            </a:r>
            <a:r>
              <a:rPr lang="en-US" sz="3581" dirty="0" err="1">
                <a:solidFill>
                  <a:srgbClr val="FFFFFF"/>
                </a:solidFill>
                <a:latin typeface="Roboto"/>
              </a:rPr>
              <a:t>Тут</a:t>
            </a:r>
            <a:r>
              <a:rPr lang="en-US" sz="3581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581" dirty="0" err="1">
                <a:solidFill>
                  <a:srgbClr val="FFFFFF"/>
                </a:solidFill>
                <a:latin typeface="Roboto"/>
              </a:rPr>
              <a:t>шьют</a:t>
            </a:r>
            <a:r>
              <a:rPr lang="ru-RU" sz="3581" dirty="0">
                <a:solidFill>
                  <a:srgbClr val="FFFFFF"/>
                </a:solidFill>
                <a:latin typeface="Roboto"/>
              </a:rPr>
              <a:t>»</a:t>
            </a:r>
            <a:endParaRPr lang="en-US" sz="3581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2729162"/>
            <a:ext cx="3629383" cy="189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4"/>
              </a:lnSpc>
              <a:spcBef>
                <a:spcPct val="0"/>
              </a:spcBef>
            </a:pPr>
            <a:r>
              <a:rPr lang="en-US" sz="3610" dirty="0" err="1">
                <a:solidFill>
                  <a:srgbClr val="FFFFFF"/>
                </a:solidFill>
                <a:latin typeface="Roboto"/>
              </a:rPr>
              <a:t>Семейное</a:t>
            </a:r>
            <a:r>
              <a:rPr lang="en-US" sz="361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610" dirty="0" err="1">
                <a:solidFill>
                  <a:srgbClr val="FFFFFF"/>
                </a:solidFill>
                <a:latin typeface="Roboto"/>
              </a:rPr>
              <a:t>пространство</a:t>
            </a:r>
            <a:r>
              <a:rPr lang="en-US" sz="3610" dirty="0">
                <a:solidFill>
                  <a:srgbClr val="FFFFFF"/>
                </a:solidFill>
                <a:latin typeface="Roboto"/>
              </a:rPr>
              <a:t> </a:t>
            </a:r>
            <a:r>
              <a:rPr lang="ru-RU" sz="3610" dirty="0">
                <a:solidFill>
                  <a:srgbClr val="FFFFFF"/>
                </a:solidFill>
                <a:latin typeface="Roboto"/>
              </a:rPr>
              <a:t>«</a:t>
            </a:r>
            <a:r>
              <a:rPr lang="en-US" sz="3610" dirty="0" err="1">
                <a:solidFill>
                  <a:srgbClr val="FFFFFF"/>
                </a:solidFill>
                <a:latin typeface="Roboto"/>
              </a:rPr>
              <a:t>Как</a:t>
            </a:r>
            <a:r>
              <a:rPr lang="en-US" sz="361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610" dirty="0" err="1">
                <a:solidFill>
                  <a:srgbClr val="FFFFFF"/>
                </a:solidFill>
                <a:latin typeface="Roboto"/>
              </a:rPr>
              <a:t>дома</a:t>
            </a:r>
            <a:r>
              <a:rPr lang="ru-RU" sz="3610" dirty="0">
                <a:solidFill>
                  <a:srgbClr val="FFFFFF"/>
                </a:solidFill>
                <a:latin typeface="Roboto"/>
              </a:rPr>
              <a:t>»</a:t>
            </a:r>
            <a:endParaRPr lang="en-US" sz="361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" name="Freeform 11"/>
          <p:cNvSpPr/>
          <p:nvPr/>
        </p:nvSpPr>
        <p:spPr>
          <a:xfrm rot="9095840" flipH="1">
            <a:off x="11844400" y="2744002"/>
            <a:ext cx="302808" cy="1700947"/>
          </a:xfrm>
          <a:custGeom>
            <a:avLst/>
            <a:gdLst/>
            <a:ahLst/>
            <a:cxnLst/>
            <a:rect l="l" t="t" r="r" b="b"/>
            <a:pathLst>
              <a:path w="995241" h="3122325">
                <a:moveTo>
                  <a:pt x="995241" y="0"/>
                </a:moveTo>
                <a:lnTo>
                  <a:pt x="0" y="0"/>
                </a:lnTo>
                <a:lnTo>
                  <a:pt x="0" y="3122324"/>
                </a:lnTo>
                <a:lnTo>
                  <a:pt x="995241" y="3122324"/>
                </a:lnTo>
                <a:lnTo>
                  <a:pt x="9952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529452" flipH="1">
            <a:off x="13702995" y="3693822"/>
            <a:ext cx="794496" cy="2492538"/>
          </a:xfrm>
          <a:custGeom>
            <a:avLst/>
            <a:gdLst/>
            <a:ahLst/>
            <a:cxnLst/>
            <a:rect l="l" t="t" r="r" b="b"/>
            <a:pathLst>
              <a:path w="794496" h="2492538">
                <a:moveTo>
                  <a:pt x="794496" y="0"/>
                </a:moveTo>
                <a:lnTo>
                  <a:pt x="0" y="0"/>
                </a:lnTo>
                <a:lnTo>
                  <a:pt x="0" y="2492538"/>
                </a:lnTo>
                <a:lnTo>
                  <a:pt x="794496" y="2492538"/>
                </a:lnTo>
                <a:lnTo>
                  <a:pt x="7944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143275" flipH="1">
            <a:off x="4279873" y="4235623"/>
            <a:ext cx="756419" cy="2373080"/>
          </a:xfrm>
          <a:custGeom>
            <a:avLst/>
            <a:gdLst/>
            <a:ahLst/>
            <a:cxnLst/>
            <a:rect l="l" t="t" r="r" b="b"/>
            <a:pathLst>
              <a:path w="756419" h="2373080">
                <a:moveTo>
                  <a:pt x="756419" y="0"/>
                </a:moveTo>
                <a:lnTo>
                  <a:pt x="0" y="0"/>
                </a:lnTo>
                <a:lnTo>
                  <a:pt x="0" y="2373080"/>
                </a:lnTo>
                <a:lnTo>
                  <a:pt x="756419" y="2373080"/>
                </a:lnTo>
                <a:lnTo>
                  <a:pt x="7564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503656" flipH="1">
            <a:off x="5055123" y="2414993"/>
            <a:ext cx="756419" cy="2373080"/>
          </a:xfrm>
          <a:custGeom>
            <a:avLst/>
            <a:gdLst/>
            <a:ahLst/>
            <a:cxnLst/>
            <a:rect l="l" t="t" r="r" b="b"/>
            <a:pathLst>
              <a:path w="756419" h="2373080">
                <a:moveTo>
                  <a:pt x="756419" y="0"/>
                </a:moveTo>
                <a:lnTo>
                  <a:pt x="0" y="0"/>
                </a:lnTo>
                <a:lnTo>
                  <a:pt x="0" y="2373080"/>
                </a:lnTo>
                <a:lnTo>
                  <a:pt x="756419" y="2373080"/>
                </a:lnTo>
                <a:lnTo>
                  <a:pt x="7564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75951" flipH="1">
            <a:off x="5885127" y="6272258"/>
            <a:ext cx="682384" cy="2140813"/>
          </a:xfrm>
          <a:custGeom>
            <a:avLst/>
            <a:gdLst/>
            <a:ahLst/>
            <a:cxnLst/>
            <a:rect l="l" t="t" r="r" b="b"/>
            <a:pathLst>
              <a:path w="682384" h="2140813">
                <a:moveTo>
                  <a:pt x="682384" y="0"/>
                </a:moveTo>
                <a:lnTo>
                  <a:pt x="0" y="0"/>
                </a:lnTo>
                <a:lnTo>
                  <a:pt x="0" y="2140813"/>
                </a:lnTo>
                <a:lnTo>
                  <a:pt x="682384" y="2140813"/>
                </a:lnTo>
                <a:lnTo>
                  <a:pt x="68238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14685550" y="4584713"/>
            <a:ext cx="4554413" cy="1377710"/>
          </a:xfrm>
          <a:custGeom>
            <a:avLst/>
            <a:gdLst/>
            <a:ahLst/>
            <a:cxnLst/>
            <a:rect l="l" t="t" r="r" b="b"/>
            <a:pathLst>
              <a:path w="4554413" h="1377710">
                <a:moveTo>
                  <a:pt x="0" y="0"/>
                </a:moveTo>
                <a:lnTo>
                  <a:pt x="4554413" y="0"/>
                </a:lnTo>
                <a:lnTo>
                  <a:pt x="4554413" y="1377710"/>
                </a:lnTo>
                <a:lnTo>
                  <a:pt x="0" y="13777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843391" y="8552950"/>
            <a:ext cx="4923136" cy="1136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8"/>
              </a:lnSpc>
              <a:spcBef>
                <a:spcPct val="0"/>
              </a:spcBef>
            </a:pPr>
            <a:r>
              <a:rPr lang="en-US" sz="3241" dirty="0" err="1">
                <a:solidFill>
                  <a:srgbClr val="FFFFFF"/>
                </a:solidFill>
                <a:latin typeface="Roboto"/>
              </a:rPr>
              <a:t>Открытое</a:t>
            </a:r>
            <a:r>
              <a:rPr lang="en-US" sz="3241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241" dirty="0" err="1">
                <a:solidFill>
                  <a:srgbClr val="FFFFFF"/>
                </a:solidFill>
                <a:latin typeface="Roboto"/>
              </a:rPr>
              <a:t>пространство</a:t>
            </a:r>
            <a:r>
              <a:rPr lang="en-US" sz="3241" dirty="0">
                <a:solidFill>
                  <a:srgbClr val="FFFFFF"/>
                </a:solidFill>
                <a:latin typeface="Roboto"/>
              </a:rPr>
              <a:t> </a:t>
            </a:r>
            <a:r>
              <a:rPr lang="ru-RU" sz="3241" dirty="0">
                <a:solidFill>
                  <a:srgbClr val="FFFFFF"/>
                </a:solidFill>
                <a:latin typeface="Roboto"/>
              </a:rPr>
              <a:t>«</a:t>
            </a:r>
            <a:r>
              <a:rPr lang="en-US" sz="3241" dirty="0" err="1">
                <a:solidFill>
                  <a:srgbClr val="FFFFFF"/>
                </a:solidFill>
                <a:latin typeface="Roboto"/>
              </a:rPr>
              <a:t>Балкон</a:t>
            </a:r>
            <a:r>
              <a:rPr lang="ru-RU" sz="3241" dirty="0">
                <a:solidFill>
                  <a:srgbClr val="FFFFFF"/>
                </a:solidFill>
                <a:latin typeface="Roboto"/>
              </a:rPr>
              <a:t>»</a:t>
            </a:r>
            <a:endParaRPr lang="en-US" sz="3241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56822" y="6530090"/>
            <a:ext cx="5173139" cy="124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4"/>
              </a:lnSpc>
              <a:spcBef>
                <a:spcPct val="0"/>
              </a:spcBef>
            </a:pPr>
            <a:r>
              <a:rPr lang="en-US" sz="3553" dirty="0" err="1">
                <a:solidFill>
                  <a:srgbClr val="FFFFFF"/>
                </a:solidFill>
                <a:latin typeface="Roboto"/>
              </a:rPr>
              <a:t>Арт-пространство</a:t>
            </a:r>
            <a:r>
              <a:rPr lang="en-US" sz="3553" dirty="0">
                <a:solidFill>
                  <a:srgbClr val="FFFFFF"/>
                </a:solidFill>
                <a:latin typeface="Roboto"/>
              </a:rPr>
              <a:t> </a:t>
            </a:r>
            <a:r>
              <a:rPr lang="ru-RU" sz="3553" dirty="0">
                <a:solidFill>
                  <a:srgbClr val="FFFFFF"/>
                </a:solidFill>
                <a:latin typeface="Roboto"/>
              </a:rPr>
              <a:t>«</a:t>
            </a:r>
            <a:r>
              <a:rPr lang="en-US" sz="3553" dirty="0" err="1">
                <a:solidFill>
                  <a:srgbClr val="FFFFFF"/>
                </a:solidFill>
                <a:latin typeface="Roboto"/>
              </a:rPr>
              <a:t>Фактура</a:t>
            </a:r>
            <a:r>
              <a:rPr lang="ru-RU" sz="3553" dirty="0">
                <a:solidFill>
                  <a:srgbClr val="FFFFFF"/>
                </a:solidFill>
                <a:latin typeface="Roboto"/>
              </a:rPr>
              <a:t>»</a:t>
            </a:r>
            <a:endParaRPr lang="en-US" sz="3553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517826" y="7958196"/>
            <a:ext cx="5321402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  <a:spcBef>
                <a:spcPct val="0"/>
              </a:spcBef>
            </a:pPr>
            <a:r>
              <a:rPr lang="ru-RU" sz="3996" dirty="0" smtClean="0">
                <a:solidFill>
                  <a:srgbClr val="FFFFFF"/>
                </a:solidFill>
                <a:latin typeface="Roboto Bold"/>
              </a:rPr>
              <a:t>Волонтёрский отряд «</a:t>
            </a:r>
            <a:r>
              <a:rPr lang="en-US" sz="3996" dirty="0" err="1">
                <a:solidFill>
                  <a:srgbClr val="FFFFFF"/>
                </a:solidFill>
                <a:latin typeface="Roboto Bold"/>
              </a:rPr>
              <a:t>Мы</a:t>
            </a:r>
            <a:r>
              <a:rPr lang="en-US" sz="3996" dirty="0">
                <a:solidFill>
                  <a:srgbClr val="FFFFFF"/>
                </a:solidFill>
                <a:latin typeface="Roboto Bold"/>
              </a:rPr>
              <a:t> в </a:t>
            </a:r>
            <a:r>
              <a:rPr lang="en-US" sz="3996" dirty="0" err="1">
                <a:solidFill>
                  <a:srgbClr val="FFFFFF"/>
                </a:solidFill>
                <a:latin typeface="Roboto Bold"/>
              </a:rPr>
              <a:t>деле</a:t>
            </a:r>
            <a:r>
              <a:rPr lang="ru-RU" sz="3996" dirty="0">
                <a:solidFill>
                  <a:srgbClr val="FFFFFF"/>
                </a:solidFill>
                <a:latin typeface="Roboto Bold"/>
              </a:rPr>
              <a:t>»</a:t>
            </a:r>
            <a:endParaRPr lang="en-US" sz="3996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666995" y="7183927"/>
            <a:ext cx="3805662" cy="1242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3"/>
              </a:lnSpc>
              <a:spcBef>
                <a:spcPct val="0"/>
              </a:spcBef>
            </a:pPr>
            <a:r>
              <a:rPr lang="en-US" sz="3581" dirty="0" err="1">
                <a:solidFill>
                  <a:srgbClr val="FFFFFF"/>
                </a:solidFill>
                <a:latin typeface="Roboto"/>
              </a:rPr>
              <a:t>Подростковый</a:t>
            </a:r>
            <a:r>
              <a:rPr lang="en-US" sz="3581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581" dirty="0" err="1">
                <a:solidFill>
                  <a:srgbClr val="FFFFFF"/>
                </a:solidFill>
                <a:latin typeface="Roboto"/>
              </a:rPr>
              <a:t>центр</a:t>
            </a:r>
            <a:r>
              <a:rPr lang="en-US" sz="3581" dirty="0">
                <a:solidFill>
                  <a:srgbClr val="FFFFFF"/>
                </a:solidFill>
                <a:latin typeface="Roboto"/>
              </a:rPr>
              <a:t> </a:t>
            </a:r>
            <a:r>
              <a:rPr lang="ru-RU" sz="3581" dirty="0">
                <a:solidFill>
                  <a:srgbClr val="FFFFFF"/>
                </a:solidFill>
                <a:latin typeface="Roboto"/>
              </a:rPr>
              <a:t>«</a:t>
            </a:r>
            <a:r>
              <a:rPr lang="en-US" sz="3581" dirty="0" err="1">
                <a:solidFill>
                  <a:srgbClr val="FFFFFF"/>
                </a:solidFill>
                <a:latin typeface="Roboto"/>
              </a:rPr>
              <a:t>Юность</a:t>
            </a:r>
            <a:r>
              <a:rPr lang="ru-RU" sz="3581" dirty="0">
                <a:solidFill>
                  <a:srgbClr val="FFFFFF"/>
                </a:solidFill>
                <a:latin typeface="Roboto"/>
              </a:rPr>
              <a:t>»</a:t>
            </a:r>
            <a:endParaRPr lang="en-US" sz="3581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2" name="Freeform 22"/>
          <p:cNvSpPr/>
          <p:nvPr/>
        </p:nvSpPr>
        <p:spPr>
          <a:xfrm rot="175951">
            <a:off x="11520196" y="6146594"/>
            <a:ext cx="597258" cy="1873751"/>
          </a:xfrm>
          <a:custGeom>
            <a:avLst/>
            <a:gdLst/>
            <a:ahLst/>
            <a:cxnLst/>
            <a:rect l="l" t="t" r="r" b="b"/>
            <a:pathLst>
              <a:path w="597258" h="1873751">
                <a:moveTo>
                  <a:pt x="0" y="0"/>
                </a:moveTo>
                <a:lnTo>
                  <a:pt x="597259" y="0"/>
                </a:lnTo>
                <a:lnTo>
                  <a:pt x="597259" y="1873751"/>
                </a:lnTo>
                <a:lnTo>
                  <a:pt x="0" y="1873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0CA3E786-27B6-4F95-BDE3-52C17480FA40}"/>
              </a:ext>
            </a:extLst>
          </p:cNvPr>
          <p:cNvSpPr/>
          <p:nvPr/>
        </p:nvSpPr>
        <p:spPr>
          <a:xfrm rot="8736644" flipH="1">
            <a:off x="8400342" y="2821734"/>
            <a:ext cx="698107" cy="1713872"/>
          </a:xfrm>
          <a:custGeom>
            <a:avLst/>
            <a:gdLst/>
            <a:ahLst/>
            <a:cxnLst/>
            <a:rect l="l" t="t" r="r" b="b"/>
            <a:pathLst>
              <a:path w="756419" h="2373080">
                <a:moveTo>
                  <a:pt x="756419" y="0"/>
                </a:moveTo>
                <a:lnTo>
                  <a:pt x="0" y="0"/>
                </a:lnTo>
                <a:lnTo>
                  <a:pt x="0" y="2373080"/>
                </a:lnTo>
                <a:lnTo>
                  <a:pt x="756419" y="2373080"/>
                </a:lnTo>
                <a:lnTo>
                  <a:pt x="7564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4464A663-C15C-4798-A9FD-8A4B3E5CAB31}"/>
              </a:ext>
            </a:extLst>
          </p:cNvPr>
          <p:cNvSpPr txBox="1"/>
          <p:nvPr/>
        </p:nvSpPr>
        <p:spPr>
          <a:xfrm>
            <a:off x="9113764" y="1731453"/>
            <a:ext cx="3805662" cy="1236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3"/>
              </a:lnSpc>
              <a:spcBef>
                <a:spcPct val="0"/>
              </a:spcBef>
            </a:pPr>
            <a:r>
              <a:rPr lang="ru-RU" sz="3581" dirty="0">
                <a:solidFill>
                  <a:srgbClr val="FFFFFF"/>
                </a:solidFill>
                <a:latin typeface="Roboto"/>
              </a:rPr>
              <a:t>П</a:t>
            </a:r>
            <a:r>
              <a:rPr lang="en-US" sz="3581" dirty="0" err="1">
                <a:solidFill>
                  <a:srgbClr val="FFFFFF"/>
                </a:solidFill>
                <a:latin typeface="Roboto"/>
              </a:rPr>
              <a:t>ространство</a:t>
            </a:r>
            <a:r>
              <a:rPr lang="en-US" sz="3581" dirty="0">
                <a:solidFill>
                  <a:srgbClr val="FFFFFF"/>
                </a:solidFill>
                <a:latin typeface="Roboto"/>
              </a:rPr>
              <a:t> «</a:t>
            </a:r>
            <a:r>
              <a:rPr lang="ru-RU" sz="3581" dirty="0">
                <a:solidFill>
                  <a:srgbClr val="FFFFFF"/>
                </a:solidFill>
                <a:latin typeface="Roboto"/>
              </a:rPr>
              <a:t>Окна»</a:t>
            </a:r>
            <a:endParaRPr lang="en-US" sz="3581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365515" y="228505"/>
            <a:ext cx="495575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Roboto"/>
              </a:rPr>
              <a:t>Наш волонтёрский отряд создан на базе Открытого пространства «Терминал» Молодёжного центра «Содружество»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01541" y="1042075"/>
            <a:ext cx="474681" cy="474681"/>
            <a:chOff x="0" y="0"/>
            <a:chExt cx="632908" cy="632908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632908" cy="632908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E641E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232310" y="232310"/>
              <a:ext cx="168289" cy="168289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7" name="Freeform 7"/>
          <p:cNvSpPr/>
          <p:nvPr/>
        </p:nvSpPr>
        <p:spPr>
          <a:xfrm>
            <a:off x="2672016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543882" y="972561"/>
            <a:ext cx="5930834" cy="102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59"/>
              </a:lnSpc>
            </a:pPr>
            <a:r>
              <a:rPr lang="en-US" sz="2899" spc="142">
                <a:solidFill>
                  <a:srgbClr val="FE641E"/>
                </a:solidFill>
                <a:latin typeface="Roboto Bold"/>
              </a:rPr>
              <a:t>ПОМОЩЬ В ОРГАНИЗАЦИИ КРУПНЫХ СОБЫТИЙ ГОРОДА: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38882" y="2793819"/>
            <a:ext cx="7118371" cy="6573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5839" lvl="1" indent="-317919">
              <a:lnSpc>
                <a:spcPts val="4682"/>
              </a:lnSpc>
              <a:buFont typeface="Arial"/>
              <a:buChar char="•"/>
            </a:pPr>
            <a:r>
              <a:rPr lang="en-US" sz="2945" spc="97" dirty="0">
                <a:solidFill>
                  <a:srgbClr val="FFFFFF"/>
                </a:solidFill>
                <a:latin typeface="Roboto"/>
              </a:rPr>
              <a:t>СПОРТИВНЫЕ ТУРНИРЫ</a:t>
            </a:r>
          </a:p>
          <a:p>
            <a:pPr marL="635839" lvl="1" indent="-317919">
              <a:lnSpc>
                <a:spcPts val="4682"/>
              </a:lnSpc>
              <a:buFont typeface="Arial"/>
              <a:buChar char="•"/>
            </a:pPr>
            <a:r>
              <a:rPr lang="en-US" sz="2945" spc="97" dirty="0">
                <a:solidFill>
                  <a:srgbClr val="FFFFFF"/>
                </a:solidFill>
                <a:latin typeface="Roboto"/>
              </a:rPr>
              <a:t>НАУЧНЫЕ КОНФЕРЕНЦИИ</a:t>
            </a:r>
          </a:p>
          <a:p>
            <a:pPr marL="635839" lvl="1" indent="-317919">
              <a:lnSpc>
                <a:spcPts val="4682"/>
              </a:lnSpc>
              <a:buFont typeface="Arial"/>
              <a:buChar char="•"/>
            </a:pPr>
            <a:r>
              <a:rPr lang="en-US" sz="2945" spc="97" dirty="0">
                <a:solidFill>
                  <a:srgbClr val="FFFFFF"/>
                </a:solidFill>
                <a:latin typeface="Roboto"/>
              </a:rPr>
              <a:t>КОНЦЕРТЫ ПОПУЛЯРНЫХ ИСПОЛНИТЕЛЕЙ</a:t>
            </a:r>
          </a:p>
          <a:p>
            <a:pPr marL="635839" lvl="1" indent="-317919">
              <a:lnSpc>
                <a:spcPts val="4682"/>
              </a:lnSpc>
              <a:buFont typeface="Arial"/>
              <a:buChar char="•"/>
            </a:pPr>
            <a:r>
              <a:rPr lang="en-US" sz="2945" spc="97" dirty="0">
                <a:solidFill>
                  <a:srgbClr val="FFFFFF"/>
                </a:solidFill>
                <a:latin typeface="Roboto"/>
              </a:rPr>
              <a:t>ФОРУМЫ И СЛЕТЫ ДЛЯ МОЛОДЕЖИ</a:t>
            </a:r>
          </a:p>
          <a:p>
            <a:pPr marL="635839" lvl="1" indent="-317919">
              <a:lnSpc>
                <a:spcPts val="4682"/>
              </a:lnSpc>
              <a:buFont typeface="Arial"/>
              <a:buChar char="•"/>
            </a:pPr>
            <a:r>
              <a:rPr lang="en-US" sz="2945" spc="97" dirty="0">
                <a:solidFill>
                  <a:srgbClr val="FFFFFF"/>
                </a:solidFill>
                <a:latin typeface="Roboto"/>
              </a:rPr>
              <a:t>ТЕАТРАЛЬНЫЕ ПОСТАНОВКИ</a:t>
            </a:r>
          </a:p>
          <a:p>
            <a:pPr marL="635839" lvl="1" indent="-317919">
              <a:lnSpc>
                <a:spcPts val="4682"/>
              </a:lnSpc>
              <a:buFont typeface="Arial"/>
              <a:buChar char="•"/>
            </a:pPr>
            <a:r>
              <a:rPr lang="en-US" sz="2945" spc="97" dirty="0">
                <a:solidFill>
                  <a:srgbClr val="FFFFFF"/>
                </a:solidFill>
                <a:latin typeface="Roboto"/>
              </a:rPr>
              <a:t>ДЕНЬ ГОРОДА, 9 МАЯ</a:t>
            </a:r>
            <a:endParaRPr lang="ru-RU" sz="2945" spc="97" dirty="0">
              <a:solidFill>
                <a:srgbClr val="FFFFFF"/>
              </a:solidFill>
              <a:latin typeface="Roboto"/>
            </a:endParaRPr>
          </a:p>
          <a:p>
            <a:pPr marL="635839" lvl="1" indent="-317919">
              <a:lnSpc>
                <a:spcPts val="4682"/>
              </a:lnSpc>
              <a:buFont typeface="Arial"/>
              <a:buChar char="•"/>
            </a:pPr>
            <a:r>
              <a:rPr lang="en-US" sz="2945" spc="97" dirty="0">
                <a:solidFill>
                  <a:srgbClr val="FFFFFF"/>
                </a:solidFill>
                <a:latin typeface="Roboto"/>
              </a:rPr>
              <a:t>НОВОГОДНИЕ СОБЫТИЯ</a:t>
            </a:r>
          </a:p>
          <a:p>
            <a:pPr>
              <a:lnSpc>
                <a:spcPts val="4682"/>
              </a:lnSpc>
            </a:pPr>
            <a:endParaRPr lang="en-US" sz="2945" spc="97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4682"/>
              </a:lnSpc>
            </a:pPr>
            <a:r>
              <a:rPr lang="en-US" sz="2945" spc="97" dirty="0">
                <a:solidFill>
                  <a:srgbClr val="FFFFFF"/>
                </a:solidFill>
                <a:latin typeface="Roboto"/>
              </a:rPr>
              <a:t>И ДРУГИЕ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94389" y="8231861"/>
            <a:ext cx="7961380" cy="0"/>
          </a:xfrm>
          <a:prstGeom prst="line">
            <a:avLst/>
          </a:prstGeom>
          <a:ln w="19050" cap="rnd">
            <a:solidFill>
              <a:srgbClr val="FF6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894389" y="7141094"/>
            <a:ext cx="9407152" cy="86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673"/>
              </a:lnSpc>
            </a:pPr>
            <a:r>
              <a:rPr lang="en-US" sz="6067">
                <a:solidFill>
                  <a:srgbClr val="FFFFFF"/>
                </a:solidFill>
                <a:latin typeface="Roboto Bold"/>
              </a:rPr>
              <a:t>Жизнь внутри отряда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4043" y="-1227962"/>
            <a:ext cx="9144000" cy="11514962"/>
          </a:xfrm>
          <a:custGeom>
            <a:avLst/>
            <a:gdLst/>
            <a:ahLst/>
            <a:cxnLst/>
            <a:rect l="l" t="t" r="r" b="b"/>
            <a:pathLst>
              <a:path w="9144000" h="11514962">
                <a:moveTo>
                  <a:pt x="0" y="0"/>
                </a:moveTo>
                <a:lnTo>
                  <a:pt x="9144000" y="0"/>
                </a:lnTo>
                <a:lnTo>
                  <a:pt x="9144000" y="11514962"/>
                </a:lnTo>
                <a:lnTo>
                  <a:pt x="0" y="11514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t="-14889" b="-4225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474370" y="1028700"/>
            <a:ext cx="1835689" cy="1835682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>
                <a:alphaModFix amt="90000"/>
              </a:blip>
              <a:stretch>
                <a:fillRect l="-24999" r="-24999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474370" y="4045482"/>
            <a:ext cx="1835689" cy="183568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>
                <a:alphaModFix amt="90000"/>
              </a:blip>
              <a:stretch>
                <a:fillRect l="-45344" r="-4654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474370" y="7057873"/>
            <a:ext cx="1835689" cy="1835682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>
                <a:alphaModFix amt="90000"/>
              </a:blip>
              <a:stretch>
                <a:fillRect l="-24999" r="-24999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99043" y="6485922"/>
            <a:ext cx="5775327" cy="176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36"/>
              </a:lnSpc>
            </a:pPr>
            <a:r>
              <a:rPr lang="en-US" sz="5489" dirty="0" err="1">
                <a:solidFill>
                  <a:srgbClr val="FE641E"/>
                </a:solidFill>
                <a:latin typeface="Roboto Bold"/>
              </a:rPr>
              <a:t>Как</a:t>
            </a:r>
            <a:r>
              <a:rPr lang="en-US" sz="5489" dirty="0">
                <a:solidFill>
                  <a:srgbClr val="FE641E"/>
                </a:solidFill>
                <a:latin typeface="Roboto Bold"/>
              </a:rPr>
              <a:t> </a:t>
            </a:r>
            <a:r>
              <a:rPr lang="en-US" sz="5489" dirty="0" err="1" smtClean="0">
                <a:solidFill>
                  <a:srgbClr val="FE641E"/>
                </a:solidFill>
                <a:latin typeface="Roboto Bold"/>
              </a:rPr>
              <a:t>устроена</a:t>
            </a:r>
            <a:r>
              <a:rPr lang="en-US" sz="5489" dirty="0" smtClean="0">
                <a:solidFill>
                  <a:srgbClr val="FE641E"/>
                </a:solidFill>
                <a:latin typeface="Roboto Bold"/>
              </a:rPr>
              <a:t> </a:t>
            </a:r>
            <a:r>
              <a:rPr lang="en-US" sz="5489" dirty="0" err="1">
                <a:solidFill>
                  <a:srgbClr val="FE641E"/>
                </a:solidFill>
                <a:latin typeface="Roboto Bold"/>
              </a:rPr>
              <a:t>наша</a:t>
            </a:r>
            <a:r>
              <a:rPr lang="en-US" sz="5489" dirty="0">
                <a:solidFill>
                  <a:srgbClr val="FE641E"/>
                </a:solidFill>
                <a:latin typeface="Roboto Bold"/>
              </a:rPr>
              <a:t> </a:t>
            </a:r>
            <a:r>
              <a:rPr lang="en-US" sz="5489" dirty="0" err="1">
                <a:solidFill>
                  <a:srgbClr val="FE641E"/>
                </a:solidFill>
                <a:latin typeface="Roboto Bold"/>
              </a:rPr>
              <a:t>работа</a:t>
            </a:r>
            <a:r>
              <a:rPr lang="en-US" sz="5489" dirty="0">
                <a:solidFill>
                  <a:srgbClr val="FE641E"/>
                </a:solidFill>
                <a:latin typeface="Roboto Bold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71824" y="808515"/>
            <a:ext cx="5775327" cy="90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5208" lvl="1" indent="-592604">
              <a:lnSpc>
                <a:spcPts val="7136"/>
              </a:lnSpc>
              <a:buFont typeface="Arial"/>
              <a:buChar char="•"/>
            </a:pPr>
            <a:r>
              <a:rPr lang="en-US" sz="5489">
                <a:solidFill>
                  <a:srgbClr val="FE641E"/>
                </a:solidFill>
                <a:latin typeface="Roboto Bold"/>
              </a:rPr>
              <a:t>Тимбилдинг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71824" y="3561228"/>
            <a:ext cx="8663002" cy="90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5208" lvl="1" indent="-592604">
              <a:lnSpc>
                <a:spcPts val="7136"/>
              </a:lnSpc>
              <a:buFont typeface="Arial"/>
              <a:buChar char="•"/>
            </a:pPr>
            <a:r>
              <a:rPr lang="en-US" sz="5489">
                <a:solidFill>
                  <a:srgbClr val="FE641E"/>
                </a:solidFill>
                <a:latin typeface="Roboto Bold"/>
              </a:rPr>
              <a:t>Обучение и практика</a:t>
            </a:r>
          </a:p>
        </p:txBody>
      </p:sp>
      <p:sp>
        <p:nvSpPr>
          <p:cNvPr id="12" name="TextBox 12"/>
          <p:cNvSpPr txBox="1"/>
          <p:nvPr/>
        </p:nvSpPr>
        <p:spPr>
          <a:xfrm rot="-1660">
            <a:off x="9565019" y="6023376"/>
            <a:ext cx="7076611" cy="61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4"/>
              </a:lnSpc>
            </a:pPr>
            <a:r>
              <a:rPr lang="en-US" sz="3589">
                <a:solidFill>
                  <a:srgbClr val="FFFFFF"/>
                </a:solidFill>
                <a:latin typeface="Roboto"/>
              </a:rPr>
              <a:t>март-апрель</a:t>
            </a:r>
          </a:p>
        </p:txBody>
      </p:sp>
      <p:sp>
        <p:nvSpPr>
          <p:cNvPr id="13" name="TextBox 13"/>
          <p:cNvSpPr txBox="1"/>
          <p:nvPr/>
        </p:nvSpPr>
        <p:spPr>
          <a:xfrm rot="-1660">
            <a:off x="9565031" y="2199854"/>
            <a:ext cx="5424040" cy="6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44"/>
              </a:lnSpc>
            </a:pPr>
            <a:r>
              <a:rPr lang="en-US" sz="3889">
                <a:solidFill>
                  <a:srgbClr val="FFFFFF"/>
                </a:solidFill>
                <a:latin typeface="Roboto"/>
              </a:rPr>
              <a:t>февраль</a:t>
            </a:r>
          </a:p>
        </p:txBody>
      </p:sp>
      <p:sp>
        <p:nvSpPr>
          <p:cNvPr id="14" name="TextBox 14"/>
          <p:cNvSpPr txBox="1"/>
          <p:nvPr/>
        </p:nvSpPr>
        <p:spPr>
          <a:xfrm rot="-1660">
            <a:off x="9298835" y="7937165"/>
            <a:ext cx="7342492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4"/>
              </a:lnSpc>
            </a:pPr>
            <a:r>
              <a:rPr lang="en-US" sz="3589" dirty="0" err="1">
                <a:solidFill>
                  <a:srgbClr val="FFFFFF"/>
                </a:solidFill>
                <a:latin typeface="Roboto"/>
              </a:rPr>
              <a:t>всегда</a:t>
            </a:r>
            <a:r>
              <a:rPr lang="en-US" sz="3589" dirty="0">
                <a:solidFill>
                  <a:srgbClr val="FFFFFF"/>
                </a:solidFill>
                <a:latin typeface="Roboto"/>
              </a:rPr>
              <a:t> и </a:t>
            </a:r>
            <a:r>
              <a:rPr lang="en-US" sz="3589" dirty="0" err="1">
                <a:solidFill>
                  <a:srgbClr val="FFFFFF"/>
                </a:solidFill>
                <a:latin typeface="Roboto"/>
              </a:rPr>
              <a:t>постоянно</a:t>
            </a:r>
            <a:r>
              <a:rPr lang="en-US" sz="3589" dirty="0">
                <a:solidFill>
                  <a:srgbClr val="FFFFFF"/>
                </a:solidFill>
                <a:latin typeface="Roboto"/>
              </a:rPr>
              <a:t>:)</a:t>
            </a:r>
          </a:p>
          <a:p>
            <a:pPr>
              <a:lnSpc>
                <a:spcPts val="5024"/>
              </a:lnSpc>
            </a:pPr>
            <a:r>
              <a:rPr lang="ru-RU" sz="3589" dirty="0" smtClean="0">
                <a:solidFill>
                  <a:srgbClr val="FFFFFF"/>
                </a:solidFill>
                <a:latin typeface="Roboto"/>
              </a:rPr>
              <a:t>Командные в</a:t>
            </a:r>
            <a:r>
              <a:rPr lang="en-US" sz="3589" dirty="0" err="1" smtClean="0">
                <a:solidFill>
                  <a:srgbClr val="FFFFFF"/>
                </a:solidFill>
                <a:latin typeface="Roboto"/>
              </a:rPr>
              <a:t>стречи</a:t>
            </a:r>
            <a:r>
              <a:rPr lang="en-US" sz="3589" dirty="0" smtClean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589" dirty="0">
                <a:solidFill>
                  <a:srgbClr val="FFFFFF"/>
                </a:solidFill>
                <a:latin typeface="Roboto"/>
              </a:rPr>
              <a:t>1-2 </a:t>
            </a:r>
            <a:r>
              <a:rPr lang="en-US" sz="3589" dirty="0" err="1">
                <a:solidFill>
                  <a:srgbClr val="FFFFFF"/>
                </a:solidFill>
                <a:latin typeface="Roboto"/>
              </a:rPr>
              <a:t>раза</a:t>
            </a:r>
            <a:r>
              <a:rPr lang="en-US" sz="3589" dirty="0">
                <a:solidFill>
                  <a:srgbClr val="FFFFFF"/>
                </a:solidFill>
                <a:latin typeface="Roboto"/>
              </a:rPr>
              <a:t> в </a:t>
            </a:r>
            <a:r>
              <a:rPr lang="en-US" sz="3589" dirty="0" err="1">
                <a:solidFill>
                  <a:srgbClr val="FFFFFF"/>
                </a:solidFill>
                <a:latin typeface="Roboto"/>
              </a:rPr>
              <a:t>неделю</a:t>
            </a:r>
            <a:endParaRPr lang="en-US" sz="3589" dirty="0">
              <a:solidFill>
                <a:srgbClr val="FFFFFF"/>
              </a:solidFill>
              <a:latin typeface="Roboto"/>
            </a:endParaRPr>
          </a:p>
          <a:p>
            <a:pPr algn="r">
              <a:lnSpc>
                <a:spcPts val="5024"/>
              </a:lnSpc>
            </a:pPr>
            <a:endParaRPr lang="en-US" sz="3589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771824" y="7172178"/>
            <a:ext cx="8663002" cy="90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5208" lvl="1" indent="-592604">
              <a:lnSpc>
                <a:spcPts val="7136"/>
              </a:lnSpc>
              <a:buFont typeface="Arial"/>
              <a:buChar char="•"/>
            </a:pPr>
            <a:r>
              <a:rPr lang="en-US" sz="5489">
                <a:solidFill>
                  <a:srgbClr val="FE641E"/>
                </a:solidFill>
                <a:latin typeface="Roboto Bold"/>
              </a:rPr>
              <a:t>Своя атмосфера</a:t>
            </a:r>
          </a:p>
        </p:txBody>
      </p:sp>
      <p:sp>
        <p:nvSpPr>
          <p:cNvPr id="16" name="AutoShape 16"/>
          <p:cNvSpPr/>
          <p:nvPr/>
        </p:nvSpPr>
        <p:spPr>
          <a:xfrm rot="5375789">
            <a:off x="9230720" y="5196019"/>
            <a:ext cx="1351273" cy="0"/>
          </a:xfrm>
          <a:prstGeom prst="line">
            <a:avLst/>
          </a:prstGeom>
          <a:ln w="19050" cap="rnd">
            <a:solidFill>
              <a:srgbClr val="FF63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 rot="-1660">
            <a:off x="14547280" y="6022274"/>
            <a:ext cx="2515228" cy="61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4"/>
              </a:lnSpc>
            </a:pPr>
            <a:r>
              <a:rPr lang="en-US" sz="3589" dirty="0" err="1">
                <a:solidFill>
                  <a:srgbClr val="FFFFFF"/>
                </a:solidFill>
                <a:latin typeface="Roboto"/>
              </a:rPr>
              <a:t>весь</a:t>
            </a:r>
            <a:r>
              <a:rPr lang="en-US" sz="3589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3589" dirty="0" err="1">
                <a:solidFill>
                  <a:srgbClr val="FFFFFF"/>
                </a:solidFill>
                <a:latin typeface="Roboto"/>
              </a:rPr>
              <a:t>год</a:t>
            </a:r>
            <a:endParaRPr lang="en-US" sz="3589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8" name="AutoShape 18"/>
          <p:cNvSpPr/>
          <p:nvPr/>
        </p:nvSpPr>
        <p:spPr>
          <a:xfrm rot="5375789">
            <a:off x="15114974" y="5196019"/>
            <a:ext cx="1351273" cy="0"/>
          </a:xfrm>
          <a:prstGeom prst="line">
            <a:avLst/>
          </a:prstGeom>
          <a:ln w="19050" cap="rnd">
            <a:solidFill>
              <a:srgbClr val="FF63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210800" y="766581"/>
            <a:ext cx="8663002" cy="81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5208" lvl="1" indent="-592604">
              <a:lnSpc>
                <a:spcPts val="7136"/>
              </a:lnSpc>
              <a:buFont typeface="Arial"/>
              <a:buChar char="•"/>
            </a:pPr>
            <a:r>
              <a:rPr lang="ru-RU" sz="4000" dirty="0">
                <a:solidFill>
                  <a:srgbClr val="FE641E"/>
                </a:solidFill>
                <a:latin typeface="Roboto Bold"/>
              </a:rPr>
              <a:t>Тимбилдинг</a:t>
            </a:r>
            <a:endParaRPr lang="en-US" sz="4000" dirty="0">
              <a:solidFill>
                <a:srgbClr val="FE641E"/>
              </a:solidFill>
              <a:latin typeface="Roboto Bold"/>
            </a:endParaRPr>
          </a:p>
        </p:txBody>
      </p:sp>
      <p:sp>
        <p:nvSpPr>
          <p:cNvPr id="12" name="TextBox 12"/>
          <p:cNvSpPr txBox="1"/>
          <p:nvPr/>
        </p:nvSpPr>
        <p:spPr>
          <a:xfrm rot="-1660">
            <a:off x="10671259" y="1896685"/>
            <a:ext cx="7076611" cy="60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4"/>
              </a:lnSpc>
            </a:pPr>
            <a:r>
              <a:rPr lang="ru-RU" sz="4000" dirty="0">
                <a:solidFill>
                  <a:srgbClr val="FFFFFF"/>
                </a:solidFill>
                <a:latin typeface="Roboto"/>
              </a:rPr>
              <a:t>февраль</a:t>
            </a:r>
            <a:endParaRPr lang="en-US" sz="40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0" name="TextBox 12"/>
          <p:cNvSpPr txBox="1"/>
          <p:nvPr/>
        </p:nvSpPr>
        <p:spPr>
          <a:xfrm rot="-1660">
            <a:off x="152709" y="2249629"/>
            <a:ext cx="7165809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FFFFFF"/>
              </a:solidFill>
              <a:latin typeface="Roboto"/>
            </a:endParaRP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r="14552"/>
          <a:stretch/>
        </p:blipFill>
        <p:spPr>
          <a:xfrm>
            <a:off x="-990600" y="0"/>
            <a:ext cx="10744200" cy="10287000"/>
          </a:xfrm>
          <a:prstGeom prst="rect">
            <a:avLst/>
          </a:prstGeom>
        </p:spPr>
      </p:pic>
      <p:sp>
        <p:nvSpPr>
          <p:cNvPr id="7" name="TextBox 12"/>
          <p:cNvSpPr txBox="1"/>
          <p:nvPr/>
        </p:nvSpPr>
        <p:spPr>
          <a:xfrm rot="-1660">
            <a:off x="10669703" y="3232079"/>
            <a:ext cx="7076611" cy="705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FFFFFF"/>
                </a:solidFill>
                <a:latin typeface="Roboto"/>
              </a:rPr>
              <a:t>Тренинг на </a:t>
            </a:r>
            <a:r>
              <a:rPr lang="ru-RU" sz="4400" dirty="0" err="1">
                <a:solidFill>
                  <a:srgbClr val="FFFFFF"/>
                </a:solidFill>
                <a:latin typeface="Roboto"/>
              </a:rPr>
              <a:t>командообразование</a:t>
            </a:r>
            <a:endParaRPr lang="ru-RU" sz="4400" dirty="0">
              <a:solidFill>
                <a:srgbClr val="FFFFFF"/>
              </a:solidFill>
              <a:latin typeface="Roboto"/>
            </a:endParaRP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FFFFFF"/>
                </a:solidFill>
                <a:latin typeface="Roboto"/>
              </a:rPr>
              <a:t>Киновечер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FFFFFF"/>
                </a:solidFill>
                <a:latin typeface="Roboto"/>
              </a:rPr>
              <a:t>Вечер настольных игр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FFFFFF"/>
                </a:solidFill>
                <a:latin typeface="Roboto"/>
              </a:rPr>
              <a:t>Спортивные выезды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FFFFFF"/>
                </a:solidFill>
                <a:latin typeface="Roboto"/>
              </a:rPr>
              <a:t>Тематические </a:t>
            </a:r>
            <a:r>
              <a:rPr lang="ru-RU" sz="4400" dirty="0" smtClean="0">
                <a:solidFill>
                  <a:srgbClr val="FFFFFF"/>
                </a:solidFill>
                <a:latin typeface="Roboto"/>
              </a:rPr>
              <a:t>вечеринки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FFFFFF"/>
                </a:solidFill>
                <a:latin typeface="Roboto"/>
              </a:rPr>
              <a:t>И многое другое :)</a:t>
            </a:r>
            <a:endParaRPr lang="ru-RU" sz="4400" dirty="0">
              <a:solidFill>
                <a:srgbClr val="FFFFFF"/>
              </a:solidFill>
              <a:latin typeface="Roboto"/>
            </a:endParaRP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endParaRPr lang="ru-RU" sz="44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5024"/>
              </a:lnSpc>
            </a:pPr>
            <a:endParaRPr lang="ru-RU" sz="4400" dirty="0">
              <a:solidFill>
                <a:srgbClr val="FFFFFF"/>
              </a:solidFill>
              <a:latin typeface="Roboto"/>
            </a:endParaRP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8" name="TextBox 12"/>
          <p:cNvSpPr txBox="1"/>
          <p:nvPr/>
        </p:nvSpPr>
        <p:spPr>
          <a:xfrm rot="-1660">
            <a:off x="10972954" y="102797"/>
            <a:ext cx="8372245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24"/>
              </a:lnSpc>
            </a:pPr>
            <a:r>
              <a:rPr lang="ru-RU" sz="4400" b="1" dirty="0" smtClean="0">
                <a:solidFill>
                  <a:srgbClr val="FFFFFF"/>
                </a:solidFill>
                <a:latin typeface="Roboto"/>
              </a:rPr>
              <a:t>СТАНОВИМСЯ КОМАНДОЙ</a:t>
            </a:r>
            <a:endParaRPr lang="en-US" sz="4400" b="1" dirty="0">
              <a:solidFill>
                <a:srgbClr val="FFFF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81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-22698" y="266700"/>
            <a:ext cx="8663002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5208" lvl="1" indent="-592604">
              <a:lnSpc>
                <a:spcPts val="7136"/>
              </a:lnSpc>
              <a:buFont typeface="Arial"/>
              <a:buChar char="•"/>
            </a:pPr>
            <a:r>
              <a:rPr lang="ru-RU" sz="4000" dirty="0">
                <a:solidFill>
                  <a:srgbClr val="FE641E"/>
                </a:solidFill>
                <a:latin typeface="Roboto Bold"/>
              </a:rPr>
              <a:t>Образовательный</a:t>
            </a:r>
            <a:r>
              <a:rPr lang="ru-RU" sz="5489" dirty="0">
                <a:solidFill>
                  <a:srgbClr val="FE641E"/>
                </a:solidFill>
                <a:latin typeface="Roboto Bold"/>
              </a:rPr>
              <a:t> </a:t>
            </a:r>
            <a:r>
              <a:rPr lang="ru-RU" sz="4000" dirty="0">
                <a:solidFill>
                  <a:srgbClr val="FE641E"/>
                </a:solidFill>
                <a:latin typeface="Roboto Bold"/>
              </a:rPr>
              <a:t>блок</a:t>
            </a:r>
            <a:endParaRPr lang="en-US" sz="4000" dirty="0">
              <a:solidFill>
                <a:srgbClr val="FE641E"/>
              </a:solidFill>
              <a:latin typeface="Roboto Bold"/>
            </a:endParaRPr>
          </a:p>
        </p:txBody>
      </p:sp>
      <p:sp>
        <p:nvSpPr>
          <p:cNvPr id="12" name="TextBox 12"/>
          <p:cNvSpPr txBox="1"/>
          <p:nvPr/>
        </p:nvSpPr>
        <p:spPr>
          <a:xfrm rot="-1660">
            <a:off x="1295541" y="1184735"/>
            <a:ext cx="7076611" cy="60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4"/>
              </a:lnSpc>
            </a:pPr>
            <a:r>
              <a:rPr lang="en-US" sz="4000" dirty="0" err="1">
                <a:solidFill>
                  <a:srgbClr val="FFFFFF"/>
                </a:solidFill>
                <a:latin typeface="Roboto"/>
              </a:rPr>
              <a:t>март-апрель</a:t>
            </a:r>
            <a:endParaRPr lang="en-US" sz="4000" dirty="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80" y="-3314700"/>
            <a:ext cx="10147820" cy="15221731"/>
          </a:xfrm>
          <a:prstGeom prst="rect">
            <a:avLst/>
          </a:prstGeom>
        </p:spPr>
      </p:pic>
      <p:sp>
        <p:nvSpPr>
          <p:cNvPr id="20" name="TextBox 12"/>
          <p:cNvSpPr txBox="1"/>
          <p:nvPr/>
        </p:nvSpPr>
        <p:spPr>
          <a:xfrm rot="-1660">
            <a:off x="725899" y="2053709"/>
            <a:ext cx="7165809" cy="8976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FF"/>
                </a:solidFill>
                <a:latin typeface="Roboto"/>
              </a:rPr>
              <a:t>Волонтер – кто это? Этика волонтера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FF"/>
                </a:solidFill>
                <a:latin typeface="Roboto"/>
              </a:rPr>
              <a:t>Особенности и принципы волонтерской деятельности. Мифы о волонтерах.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FF"/>
                </a:solidFill>
                <a:latin typeface="Roboto"/>
              </a:rPr>
              <a:t>Направления </a:t>
            </a:r>
            <a:r>
              <a:rPr lang="ru-RU" sz="3200" dirty="0" err="1">
                <a:solidFill>
                  <a:srgbClr val="FFFFFF"/>
                </a:solidFill>
                <a:latin typeface="Roboto"/>
              </a:rPr>
              <a:t>волонтерства</a:t>
            </a:r>
            <a:endParaRPr lang="ru-RU" sz="3200" dirty="0">
              <a:solidFill>
                <a:srgbClr val="FFFFFF"/>
              </a:solidFill>
              <a:latin typeface="Roboto"/>
            </a:endParaRP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FF"/>
                </a:solidFill>
                <a:latin typeface="Roboto"/>
              </a:rPr>
              <a:t>Программы и проекты для волонтеров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FF"/>
                </a:solidFill>
                <a:latin typeface="Roboto"/>
              </a:rPr>
              <a:t>Портрет </a:t>
            </a:r>
            <a:r>
              <a:rPr lang="ru-RU" sz="3200" dirty="0" err="1">
                <a:solidFill>
                  <a:srgbClr val="FFFFFF"/>
                </a:solidFill>
                <a:latin typeface="Roboto"/>
              </a:rPr>
              <a:t>тим</a:t>
            </a:r>
            <a:r>
              <a:rPr lang="ru-RU" sz="3200" dirty="0">
                <a:solidFill>
                  <a:srgbClr val="FFFFFF"/>
                </a:solidFill>
                <a:latin typeface="Roboto"/>
              </a:rPr>
              <a:t>-лидера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FF"/>
                </a:solidFill>
                <a:latin typeface="Roboto"/>
              </a:rPr>
              <a:t>Рейд по работе с ЕИС (едиными информационными системами)  для добровольцев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FFFFFF"/>
              </a:solidFill>
              <a:latin typeface="Roboto"/>
            </a:endParaRP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" name="TextBox 12"/>
          <p:cNvSpPr txBox="1"/>
          <p:nvPr/>
        </p:nvSpPr>
        <p:spPr>
          <a:xfrm rot="21598340">
            <a:off x="8886764" y="156528"/>
            <a:ext cx="982023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24"/>
              </a:lnSpc>
            </a:pPr>
            <a:r>
              <a:rPr lang="ru-RU" sz="4400" b="1" dirty="0" smtClean="0">
                <a:solidFill>
                  <a:srgbClr val="FFFFFF"/>
                </a:solidFill>
                <a:latin typeface="Roboto"/>
              </a:rPr>
              <a:t>ОБУЧАЕМ ВОЛОНТЁРСТВУ С НУЛЯ</a:t>
            </a:r>
            <a:endParaRPr lang="en-US" sz="4400" b="1" dirty="0">
              <a:solidFill>
                <a:srgbClr val="FFFF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226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B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0820400" y="1429624"/>
            <a:ext cx="8663002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5208" lvl="1" indent="-592604">
              <a:lnSpc>
                <a:spcPts val="7136"/>
              </a:lnSpc>
              <a:buFont typeface="Arial"/>
              <a:buChar char="•"/>
            </a:pPr>
            <a:r>
              <a:rPr lang="ru-RU" sz="3200" dirty="0">
                <a:solidFill>
                  <a:srgbClr val="FE641E"/>
                </a:solidFill>
                <a:latin typeface="Roboto Bold"/>
              </a:rPr>
              <a:t>Социально-практический блок</a:t>
            </a:r>
            <a:endParaRPr lang="en-US" sz="3200" dirty="0">
              <a:solidFill>
                <a:srgbClr val="FE641E"/>
              </a:solidFill>
              <a:latin typeface="Roboto Bold"/>
            </a:endParaRPr>
          </a:p>
        </p:txBody>
      </p:sp>
      <p:sp>
        <p:nvSpPr>
          <p:cNvPr id="12" name="TextBox 12"/>
          <p:cNvSpPr txBox="1"/>
          <p:nvPr/>
        </p:nvSpPr>
        <p:spPr>
          <a:xfrm rot="-1660">
            <a:off x="11410269" y="2504839"/>
            <a:ext cx="7076611" cy="60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4"/>
              </a:lnSpc>
            </a:pPr>
            <a:r>
              <a:rPr lang="ru-RU" sz="4000" dirty="0">
                <a:solidFill>
                  <a:srgbClr val="FFFFFF"/>
                </a:solidFill>
                <a:latin typeface="Roboto"/>
              </a:rPr>
              <a:t>май-∞</a:t>
            </a:r>
            <a:endParaRPr lang="en-US" sz="40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" name="TextBox 12"/>
          <p:cNvSpPr txBox="1"/>
          <p:nvPr/>
        </p:nvSpPr>
        <p:spPr>
          <a:xfrm rot="-1660">
            <a:off x="11126284" y="3392609"/>
            <a:ext cx="7076611" cy="512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FFFF"/>
                </a:solidFill>
                <a:latin typeface="Roboto"/>
              </a:rPr>
              <a:t>«Кино на траве»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4000" dirty="0" err="1">
                <a:solidFill>
                  <a:srgbClr val="FFFFFF"/>
                </a:solidFill>
                <a:latin typeface="Roboto"/>
              </a:rPr>
              <a:t>Квизы</a:t>
            </a:r>
            <a:r>
              <a:rPr lang="ru-RU" sz="4000" dirty="0">
                <a:solidFill>
                  <a:srgbClr val="FFFFFF"/>
                </a:solidFill>
                <a:latin typeface="Roboto"/>
              </a:rPr>
              <a:t> «Элементарно»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FFFF"/>
                </a:solidFill>
                <a:latin typeface="Roboto"/>
              </a:rPr>
              <a:t>Спортивные мероприятия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FFFF"/>
                </a:solidFill>
                <a:latin typeface="Roboto"/>
              </a:rPr>
              <a:t>Городские события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FFFF"/>
                </a:solidFill>
                <a:latin typeface="Roboto"/>
              </a:rPr>
              <a:t>Выезды в приют для </a:t>
            </a:r>
            <a:r>
              <a:rPr lang="ru-RU" sz="4000" dirty="0" smtClean="0">
                <a:solidFill>
                  <a:srgbClr val="FFFFFF"/>
                </a:solidFill>
                <a:latin typeface="Roboto"/>
              </a:rPr>
              <a:t>животных</a:t>
            </a: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FFFFFF"/>
                </a:solidFill>
                <a:latin typeface="Roboto"/>
              </a:rPr>
              <a:t>и многое другое!</a:t>
            </a:r>
            <a:endParaRPr lang="ru-RU" sz="4000" dirty="0">
              <a:solidFill>
                <a:srgbClr val="FFFFFF"/>
              </a:solidFill>
              <a:latin typeface="Roboto"/>
            </a:endParaRPr>
          </a:p>
          <a:p>
            <a:pPr marL="571500" indent="-571500">
              <a:lnSpc>
                <a:spcPts val="5024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 b="7891"/>
          <a:stretch/>
        </p:blipFill>
        <p:spPr>
          <a:xfrm>
            <a:off x="5715000" y="-79867"/>
            <a:ext cx="5201774" cy="6176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r="7241"/>
          <a:stretch/>
        </p:blipFill>
        <p:spPr>
          <a:xfrm>
            <a:off x="-182095" y="5001039"/>
            <a:ext cx="6264843" cy="5285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6"/>
          <a:stretch/>
        </p:blipFill>
        <p:spPr>
          <a:xfrm>
            <a:off x="-39774" y="-28161"/>
            <a:ext cx="5791200" cy="5029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8" b="4992"/>
          <a:stretch/>
        </p:blipFill>
        <p:spPr>
          <a:xfrm>
            <a:off x="5943600" y="5333999"/>
            <a:ext cx="5002425" cy="4953001"/>
          </a:xfrm>
          <a:prstGeom prst="rect">
            <a:avLst/>
          </a:prstGeom>
        </p:spPr>
      </p:pic>
      <p:sp>
        <p:nvSpPr>
          <p:cNvPr id="9" name="TextBox 12"/>
          <p:cNvSpPr txBox="1"/>
          <p:nvPr/>
        </p:nvSpPr>
        <p:spPr>
          <a:xfrm rot="21598340">
            <a:off x="13623640" y="125826"/>
            <a:ext cx="609581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24"/>
              </a:lnSpc>
            </a:pPr>
            <a:r>
              <a:rPr lang="ru-RU" sz="4400" b="1" dirty="0" smtClean="0">
                <a:solidFill>
                  <a:srgbClr val="FFFFFF"/>
                </a:solidFill>
                <a:latin typeface="Roboto"/>
              </a:rPr>
              <a:t>УЧАСТВУЕМ В МЕРОПРИЯТИЯХ</a:t>
            </a:r>
            <a:endParaRPr lang="en-US" sz="4400" b="1" dirty="0">
              <a:solidFill>
                <a:srgbClr val="FFFF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230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5445757"/>
            <a:ext cx="8382893" cy="3812543"/>
            <a:chOff x="0" y="0"/>
            <a:chExt cx="33808931" cy="153763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808932" cy="15376314"/>
            </a:xfrm>
            <a:custGeom>
              <a:avLst/>
              <a:gdLst/>
              <a:ahLst/>
              <a:cxnLst/>
              <a:rect l="l" t="t" r="r" b="b"/>
              <a:pathLst>
                <a:path w="33808932" h="15376314">
                  <a:moveTo>
                    <a:pt x="0" y="0"/>
                  </a:moveTo>
                  <a:lnTo>
                    <a:pt x="0" y="15376314"/>
                  </a:lnTo>
                  <a:lnTo>
                    <a:pt x="33808932" y="15376314"/>
                  </a:lnTo>
                  <a:lnTo>
                    <a:pt x="33808932" y="0"/>
                  </a:lnTo>
                  <a:lnTo>
                    <a:pt x="0" y="0"/>
                  </a:lnTo>
                  <a:close/>
                  <a:moveTo>
                    <a:pt x="33747971" y="15315354"/>
                  </a:moveTo>
                  <a:lnTo>
                    <a:pt x="59690" y="15315354"/>
                  </a:lnTo>
                  <a:lnTo>
                    <a:pt x="59690" y="59690"/>
                  </a:lnTo>
                  <a:lnTo>
                    <a:pt x="33747971" y="59690"/>
                  </a:lnTo>
                  <a:lnTo>
                    <a:pt x="33747971" y="153153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973550" y="1028700"/>
            <a:ext cx="285750" cy="1934410"/>
            <a:chOff x="0" y="0"/>
            <a:chExt cx="381000" cy="257921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81000" cy="381000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E641E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5400000">
              <a:off x="-1032578" y="1306132"/>
              <a:ext cx="2446155" cy="100008"/>
              <a:chOff x="0" y="0"/>
              <a:chExt cx="2036572" cy="205092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74365" cy="68431"/>
              </a:xfrm>
              <a:custGeom>
                <a:avLst/>
                <a:gdLst/>
                <a:ahLst/>
                <a:cxnLst/>
                <a:rect l="l" t="t" r="r" b="b"/>
                <a:pathLst>
                  <a:path w="1674365" h="68431">
                    <a:moveTo>
                      <a:pt x="86102" y="1748"/>
                    </a:moveTo>
                    <a:cubicBezTo>
                      <a:pt x="86102" y="2713"/>
                      <a:pt x="66821" y="3496"/>
                      <a:pt x="43051" y="3496"/>
                    </a:cubicBezTo>
                    <a:cubicBezTo>
                      <a:pt x="19280" y="3496"/>
                      <a:pt x="0" y="2713"/>
                      <a:pt x="0" y="1748"/>
                    </a:cubicBezTo>
                    <a:cubicBezTo>
                      <a:pt x="0" y="783"/>
                      <a:pt x="19280" y="0"/>
                      <a:pt x="43051" y="0"/>
                    </a:cubicBezTo>
                    <a:cubicBezTo>
                      <a:pt x="66821" y="0"/>
                      <a:pt x="86102" y="783"/>
                      <a:pt x="86102" y="1748"/>
                    </a:cubicBezTo>
                    <a:close/>
                    <a:moveTo>
                      <a:pt x="572472" y="0"/>
                    </a:moveTo>
                    <a:cubicBezTo>
                      <a:pt x="548701" y="0"/>
                      <a:pt x="529421" y="783"/>
                      <a:pt x="529421" y="1748"/>
                    </a:cubicBezTo>
                    <a:cubicBezTo>
                      <a:pt x="529421" y="2713"/>
                      <a:pt x="548701" y="3496"/>
                      <a:pt x="572472" y="3496"/>
                    </a:cubicBezTo>
                    <a:cubicBezTo>
                      <a:pt x="596242" y="3496"/>
                      <a:pt x="615523" y="2713"/>
                      <a:pt x="615523" y="1748"/>
                    </a:cubicBezTo>
                    <a:cubicBezTo>
                      <a:pt x="615523" y="783"/>
                      <a:pt x="596242" y="0"/>
                      <a:pt x="572472" y="0"/>
                    </a:cubicBezTo>
                    <a:close/>
                    <a:moveTo>
                      <a:pt x="1101893" y="0"/>
                    </a:moveTo>
                    <a:cubicBezTo>
                      <a:pt x="1078122" y="0"/>
                      <a:pt x="1058842" y="783"/>
                      <a:pt x="1058842" y="1748"/>
                    </a:cubicBezTo>
                    <a:cubicBezTo>
                      <a:pt x="1058842" y="2713"/>
                      <a:pt x="1078122" y="3496"/>
                      <a:pt x="1101893" y="3496"/>
                    </a:cubicBezTo>
                    <a:cubicBezTo>
                      <a:pt x="1125663" y="3496"/>
                      <a:pt x="1144944" y="2713"/>
                      <a:pt x="1144944" y="1748"/>
                    </a:cubicBezTo>
                    <a:cubicBezTo>
                      <a:pt x="1144944" y="783"/>
                      <a:pt x="1125663" y="0"/>
                      <a:pt x="1101893" y="0"/>
                    </a:cubicBezTo>
                    <a:close/>
                    <a:moveTo>
                      <a:pt x="1631314" y="3496"/>
                    </a:moveTo>
                    <a:cubicBezTo>
                      <a:pt x="1655084" y="3496"/>
                      <a:pt x="1674365" y="2713"/>
                      <a:pt x="1674365" y="1748"/>
                    </a:cubicBezTo>
                    <a:cubicBezTo>
                      <a:pt x="1674365" y="783"/>
                      <a:pt x="1655084" y="0"/>
                      <a:pt x="1631314" y="0"/>
                    </a:cubicBezTo>
                    <a:cubicBezTo>
                      <a:pt x="1607543" y="0"/>
                      <a:pt x="1588263" y="783"/>
                      <a:pt x="1588263" y="1748"/>
                    </a:cubicBezTo>
                    <a:cubicBezTo>
                      <a:pt x="1588263" y="2713"/>
                      <a:pt x="1607543" y="3496"/>
                      <a:pt x="1631314" y="3496"/>
                    </a:cubicBezTo>
                    <a:close/>
                    <a:moveTo>
                      <a:pt x="43051" y="21643"/>
                    </a:moveTo>
                    <a:cubicBezTo>
                      <a:pt x="19280" y="21643"/>
                      <a:pt x="0" y="22426"/>
                      <a:pt x="0" y="23391"/>
                    </a:cubicBezTo>
                    <a:cubicBezTo>
                      <a:pt x="0" y="24356"/>
                      <a:pt x="19280" y="25139"/>
                      <a:pt x="43051" y="25139"/>
                    </a:cubicBezTo>
                    <a:cubicBezTo>
                      <a:pt x="66821" y="25139"/>
                      <a:pt x="86102" y="24356"/>
                      <a:pt x="86102" y="23391"/>
                    </a:cubicBezTo>
                    <a:cubicBezTo>
                      <a:pt x="86102" y="22426"/>
                      <a:pt x="66821" y="21643"/>
                      <a:pt x="43051" y="21643"/>
                    </a:cubicBezTo>
                    <a:close/>
                    <a:moveTo>
                      <a:pt x="572472" y="21643"/>
                    </a:moveTo>
                    <a:cubicBezTo>
                      <a:pt x="548701" y="21643"/>
                      <a:pt x="529421" y="22426"/>
                      <a:pt x="529421" y="23391"/>
                    </a:cubicBezTo>
                    <a:cubicBezTo>
                      <a:pt x="529421" y="24356"/>
                      <a:pt x="548701" y="25139"/>
                      <a:pt x="572472" y="25139"/>
                    </a:cubicBezTo>
                    <a:cubicBezTo>
                      <a:pt x="596242" y="25139"/>
                      <a:pt x="615523" y="24356"/>
                      <a:pt x="615523" y="23391"/>
                    </a:cubicBezTo>
                    <a:cubicBezTo>
                      <a:pt x="615523" y="22426"/>
                      <a:pt x="596242" y="21643"/>
                      <a:pt x="572472" y="21643"/>
                    </a:cubicBezTo>
                    <a:close/>
                    <a:moveTo>
                      <a:pt x="1101893" y="21643"/>
                    </a:moveTo>
                    <a:cubicBezTo>
                      <a:pt x="1078122" y="21643"/>
                      <a:pt x="1058842" y="22426"/>
                      <a:pt x="1058842" y="23391"/>
                    </a:cubicBezTo>
                    <a:cubicBezTo>
                      <a:pt x="1058842" y="24356"/>
                      <a:pt x="1078122" y="25139"/>
                      <a:pt x="1101893" y="25139"/>
                    </a:cubicBezTo>
                    <a:cubicBezTo>
                      <a:pt x="1125663" y="25139"/>
                      <a:pt x="1144944" y="24356"/>
                      <a:pt x="1144944" y="23391"/>
                    </a:cubicBezTo>
                    <a:cubicBezTo>
                      <a:pt x="1144944" y="22426"/>
                      <a:pt x="1125663" y="21643"/>
                      <a:pt x="1101893" y="21643"/>
                    </a:cubicBezTo>
                    <a:close/>
                    <a:moveTo>
                      <a:pt x="1631314" y="21643"/>
                    </a:moveTo>
                    <a:cubicBezTo>
                      <a:pt x="1607543" y="21643"/>
                      <a:pt x="1588263" y="22426"/>
                      <a:pt x="1588263" y="23391"/>
                    </a:cubicBezTo>
                    <a:cubicBezTo>
                      <a:pt x="1588263" y="24356"/>
                      <a:pt x="1607543" y="25139"/>
                      <a:pt x="1631314" y="25139"/>
                    </a:cubicBezTo>
                    <a:cubicBezTo>
                      <a:pt x="1655084" y="25139"/>
                      <a:pt x="1674365" y="24356"/>
                      <a:pt x="1674365" y="23391"/>
                    </a:cubicBezTo>
                    <a:cubicBezTo>
                      <a:pt x="1674365" y="22426"/>
                      <a:pt x="1655084" y="21643"/>
                      <a:pt x="1631314" y="21643"/>
                    </a:cubicBezTo>
                    <a:close/>
                    <a:moveTo>
                      <a:pt x="43051" y="43292"/>
                    </a:moveTo>
                    <a:cubicBezTo>
                      <a:pt x="19280" y="43292"/>
                      <a:pt x="0" y="44075"/>
                      <a:pt x="0" y="45040"/>
                    </a:cubicBezTo>
                    <a:cubicBezTo>
                      <a:pt x="0" y="46005"/>
                      <a:pt x="19280" y="46788"/>
                      <a:pt x="43051" y="46788"/>
                    </a:cubicBezTo>
                    <a:cubicBezTo>
                      <a:pt x="66821" y="46788"/>
                      <a:pt x="86102" y="46005"/>
                      <a:pt x="86102" y="45040"/>
                    </a:cubicBezTo>
                    <a:cubicBezTo>
                      <a:pt x="86102" y="44075"/>
                      <a:pt x="66821" y="43292"/>
                      <a:pt x="43051" y="43292"/>
                    </a:cubicBezTo>
                    <a:close/>
                    <a:moveTo>
                      <a:pt x="572472" y="43292"/>
                    </a:moveTo>
                    <a:cubicBezTo>
                      <a:pt x="548701" y="43292"/>
                      <a:pt x="529421" y="44075"/>
                      <a:pt x="529421" y="45040"/>
                    </a:cubicBezTo>
                    <a:cubicBezTo>
                      <a:pt x="529421" y="46005"/>
                      <a:pt x="548701" y="46788"/>
                      <a:pt x="572472" y="46788"/>
                    </a:cubicBezTo>
                    <a:cubicBezTo>
                      <a:pt x="596242" y="46788"/>
                      <a:pt x="615523" y="46005"/>
                      <a:pt x="615523" y="45040"/>
                    </a:cubicBezTo>
                    <a:cubicBezTo>
                      <a:pt x="615523" y="44075"/>
                      <a:pt x="596242" y="43292"/>
                      <a:pt x="572472" y="43292"/>
                    </a:cubicBezTo>
                    <a:close/>
                    <a:moveTo>
                      <a:pt x="1101893" y="43292"/>
                    </a:moveTo>
                    <a:cubicBezTo>
                      <a:pt x="1078122" y="43292"/>
                      <a:pt x="1058842" y="44075"/>
                      <a:pt x="1058842" y="45040"/>
                    </a:cubicBezTo>
                    <a:cubicBezTo>
                      <a:pt x="1058842" y="46005"/>
                      <a:pt x="1078122" y="46788"/>
                      <a:pt x="1101893" y="46788"/>
                    </a:cubicBezTo>
                    <a:cubicBezTo>
                      <a:pt x="1125663" y="46788"/>
                      <a:pt x="1144944" y="46005"/>
                      <a:pt x="1144944" y="45040"/>
                    </a:cubicBezTo>
                    <a:cubicBezTo>
                      <a:pt x="1144944" y="44075"/>
                      <a:pt x="1125663" y="43292"/>
                      <a:pt x="1101893" y="43292"/>
                    </a:cubicBezTo>
                    <a:close/>
                    <a:moveTo>
                      <a:pt x="1631314" y="43292"/>
                    </a:moveTo>
                    <a:cubicBezTo>
                      <a:pt x="1607543" y="43292"/>
                      <a:pt x="1588263" y="44075"/>
                      <a:pt x="1588263" y="45040"/>
                    </a:cubicBezTo>
                    <a:cubicBezTo>
                      <a:pt x="1588263" y="46005"/>
                      <a:pt x="1607543" y="46788"/>
                      <a:pt x="1631314" y="46788"/>
                    </a:cubicBezTo>
                    <a:cubicBezTo>
                      <a:pt x="1655084" y="46788"/>
                      <a:pt x="1674365" y="46005"/>
                      <a:pt x="1674365" y="45040"/>
                    </a:cubicBezTo>
                    <a:cubicBezTo>
                      <a:pt x="1674365" y="44075"/>
                      <a:pt x="1655084" y="43292"/>
                      <a:pt x="1631314" y="43292"/>
                    </a:cubicBezTo>
                    <a:close/>
                    <a:moveTo>
                      <a:pt x="43051" y="64936"/>
                    </a:moveTo>
                    <a:cubicBezTo>
                      <a:pt x="19280" y="64936"/>
                      <a:pt x="0" y="65718"/>
                      <a:pt x="0" y="66683"/>
                    </a:cubicBezTo>
                    <a:cubicBezTo>
                      <a:pt x="0" y="67648"/>
                      <a:pt x="19280" y="68431"/>
                      <a:pt x="43051" y="68431"/>
                    </a:cubicBezTo>
                    <a:cubicBezTo>
                      <a:pt x="66821" y="68431"/>
                      <a:pt x="86102" y="67648"/>
                      <a:pt x="86102" y="66683"/>
                    </a:cubicBezTo>
                    <a:cubicBezTo>
                      <a:pt x="86102" y="65718"/>
                      <a:pt x="66821" y="64936"/>
                      <a:pt x="43051" y="64936"/>
                    </a:cubicBezTo>
                    <a:close/>
                    <a:moveTo>
                      <a:pt x="572472" y="64936"/>
                    </a:moveTo>
                    <a:cubicBezTo>
                      <a:pt x="548701" y="64936"/>
                      <a:pt x="529421" y="65718"/>
                      <a:pt x="529421" y="66683"/>
                    </a:cubicBezTo>
                    <a:cubicBezTo>
                      <a:pt x="529421" y="67648"/>
                      <a:pt x="548701" y="68431"/>
                      <a:pt x="572472" y="68431"/>
                    </a:cubicBezTo>
                    <a:cubicBezTo>
                      <a:pt x="596242" y="68431"/>
                      <a:pt x="615523" y="67648"/>
                      <a:pt x="615523" y="66683"/>
                    </a:cubicBezTo>
                    <a:cubicBezTo>
                      <a:pt x="615523" y="65718"/>
                      <a:pt x="596242" y="64936"/>
                      <a:pt x="572472" y="64936"/>
                    </a:cubicBezTo>
                    <a:close/>
                    <a:moveTo>
                      <a:pt x="1101893" y="64936"/>
                    </a:moveTo>
                    <a:cubicBezTo>
                      <a:pt x="1078122" y="64936"/>
                      <a:pt x="1058842" y="65718"/>
                      <a:pt x="1058842" y="66683"/>
                    </a:cubicBezTo>
                    <a:cubicBezTo>
                      <a:pt x="1058842" y="67648"/>
                      <a:pt x="1078122" y="68431"/>
                      <a:pt x="1101893" y="68431"/>
                    </a:cubicBezTo>
                    <a:cubicBezTo>
                      <a:pt x="1125663" y="68431"/>
                      <a:pt x="1144944" y="67648"/>
                      <a:pt x="1144944" y="66683"/>
                    </a:cubicBezTo>
                    <a:cubicBezTo>
                      <a:pt x="1144944" y="65718"/>
                      <a:pt x="1125663" y="64936"/>
                      <a:pt x="1101893" y="64936"/>
                    </a:cubicBezTo>
                    <a:close/>
                    <a:moveTo>
                      <a:pt x="1631314" y="64936"/>
                    </a:moveTo>
                    <a:cubicBezTo>
                      <a:pt x="1607543" y="64936"/>
                      <a:pt x="1588263" y="65718"/>
                      <a:pt x="1588263" y="66683"/>
                    </a:cubicBezTo>
                    <a:cubicBezTo>
                      <a:pt x="1588263" y="67648"/>
                      <a:pt x="1607543" y="68431"/>
                      <a:pt x="1631314" y="68431"/>
                    </a:cubicBezTo>
                    <a:cubicBezTo>
                      <a:pt x="1655084" y="68431"/>
                      <a:pt x="1674365" y="67648"/>
                      <a:pt x="1674365" y="66683"/>
                    </a:cubicBezTo>
                    <a:cubicBezTo>
                      <a:pt x="1674365" y="65718"/>
                      <a:pt x="1655084" y="64936"/>
                      <a:pt x="1631314" y="6493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10030907" y="1028700"/>
            <a:ext cx="6323329" cy="6323329"/>
          </a:xfrm>
          <a:custGeom>
            <a:avLst/>
            <a:gdLst/>
            <a:ahLst/>
            <a:cxnLst/>
            <a:rect l="l" t="t" r="r" b="b"/>
            <a:pathLst>
              <a:path w="6323329" h="6323329">
                <a:moveTo>
                  <a:pt x="0" y="0"/>
                </a:moveTo>
                <a:lnTo>
                  <a:pt x="6323329" y="0"/>
                </a:lnTo>
                <a:lnTo>
                  <a:pt x="6323329" y="6323329"/>
                </a:lnTo>
                <a:lnTo>
                  <a:pt x="0" y="63233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00185" y="6416674"/>
            <a:ext cx="7187260" cy="200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0"/>
              </a:lnSpc>
            </a:pPr>
            <a:r>
              <a:rPr lang="en-US" sz="7650">
                <a:solidFill>
                  <a:srgbClr val="FE641E"/>
                </a:solidFill>
                <a:latin typeface="Roboto Bold"/>
              </a:rPr>
              <a:t>Подробнее о жизни отряда</a:t>
            </a:r>
          </a:p>
        </p:txBody>
      </p:sp>
      <p:sp>
        <p:nvSpPr>
          <p:cNvPr id="12" name="Freeform 12"/>
          <p:cNvSpPr/>
          <p:nvPr/>
        </p:nvSpPr>
        <p:spPr>
          <a:xfrm>
            <a:off x="470936" y="435321"/>
            <a:ext cx="4103777" cy="1186759"/>
          </a:xfrm>
          <a:custGeom>
            <a:avLst/>
            <a:gdLst/>
            <a:ahLst/>
            <a:cxnLst/>
            <a:rect l="l" t="t" r="r" b="b"/>
            <a:pathLst>
              <a:path w="4103777" h="1186759">
                <a:moveTo>
                  <a:pt x="0" y="0"/>
                </a:moveTo>
                <a:lnTo>
                  <a:pt x="4103777" y="0"/>
                </a:lnTo>
                <a:lnTo>
                  <a:pt x="4103777" y="1186758"/>
                </a:lnTo>
                <a:lnTo>
                  <a:pt x="0" y="1186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224333" y="9290129"/>
            <a:ext cx="3690628" cy="498235"/>
          </a:xfrm>
          <a:custGeom>
            <a:avLst/>
            <a:gdLst/>
            <a:ahLst/>
            <a:cxnLst/>
            <a:rect l="l" t="t" r="r" b="b"/>
            <a:pathLst>
              <a:path w="3690628" h="498235">
                <a:moveTo>
                  <a:pt x="0" y="0"/>
                </a:moveTo>
                <a:lnTo>
                  <a:pt x="3690628" y="0"/>
                </a:lnTo>
                <a:lnTo>
                  <a:pt x="3690628" y="498234"/>
                </a:lnTo>
                <a:lnTo>
                  <a:pt x="0" y="4982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65904" y="6882566"/>
            <a:ext cx="8115300" cy="2647467"/>
            <a:chOff x="0" y="0"/>
            <a:chExt cx="33808931" cy="11029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808932" cy="11029539"/>
            </a:xfrm>
            <a:custGeom>
              <a:avLst/>
              <a:gdLst/>
              <a:ahLst/>
              <a:cxnLst/>
              <a:rect l="l" t="t" r="r" b="b"/>
              <a:pathLst>
                <a:path w="33808932" h="11029539">
                  <a:moveTo>
                    <a:pt x="0" y="0"/>
                  </a:moveTo>
                  <a:lnTo>
                    <a:pt x="0" y="11029539"/>
                  </a:lnTo>
                  <a:lnTo>
                    <a:pt x="33808932" y="11029539"/>
                  </a:lnTo>
                  <a:lnTo>
                    <a:pt x="33808932" y="0"/>
                  </a:lnTo>
                  <a:lnTo>
                    <a:pt x="0" y="0"/>
                  </a:lnTo>
                  <a:close/>
                  <a:moveTo>
                    <a:pt x="33747971" y="10968579"/>
                  </a:moveTo>
                  <a:lnTo>
                    <a:pt x="59690" y="10968579"/>
                  </a:lnTo>
                  <a:lnTo>
                    <a:pt x="59690" y="59690"/>
                  </a:lnTo>
                  <a:lnTo>
                    <a:pt x="33747971" y="59690"/>
                  </a:lnTo>
                  <a:lnTo>
                    <a:pt x="33747971" y="1096857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973550" y="1028700"/>
            <a:ext cx="285750" cy="1934410"/>
            <a:chOff x="0" y="0"/>
            <a:chExt cx="381000" cy="257921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81000" cy="381000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E641E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5400000">
              <a:off x="-1032578" y="1306132"/>
              <a:ext cx="2446155" cy="100008"/>
              <a:chOff x="0" y="0"/>
              <a:chExt cx="2036572" cy="205092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74365" cy="68431"/>
              </a:xfrm>
              <a:custGeom>
                <a:avLst/>
                <a:gdLst/>
                <a:ahLst/>
                <a:cxnLst/>
                <a:rect l="l" t="t" r="r" b="b"/>
                <a:pathLst>
                  <a:path w="1674365" h="68431">
                    <a:moveTo>
                      <a:pt x="86102" y="1748"/>
                    </a:moveTo>
                    <a:cubicBezTo>
                      <a:pt x="86102" y="2713"/>
                      <a:pt x="66821" y="3496"/>
                      <a:pt x="43051" y="3496"/>
                    </a:cubicBezTo>
                    <a:cubicBezTo>
                      <a:pt x="19280" y="3496"/>
                      <a:pt x="0" y="2713"/>
                      <a:pt x="0" y="1748"/>
                    </a:cubicBezTo>
                    <a:cubicBezTo>
                      <a:pt x="0" y="783"/>
                      <a:pt x="19280" y="0"/>
                      <a:pt x="43051" y="0"/>
                    </a:cubicBezTo>
                    <a:cubicBezTo>
                      <a:pt x="66821" y="0"/>
                      <a:pt x="86102" y="783"/>
                      <a:pt x="86102" y="1748"/>
                    </a:cubicBezTo>
                    <a:close/>
                    <a:moveTo>
                      <a:pt x="572472" y="0"/>
                    </a:moveTo>
                    <a:cubicBezTo>
                      <a:pt x="548701" y="0"/>
                      <a:pt x="529421" y="783"/>
                      <a:pt x="529421" y="1748"/>
                    </a:cubicBezTo>
                    <a:cubicBezTo>
                      <a:pt x="529421" y="2713"/>
                      <a:pt x="548701" y="3496"/>
                      <a:pt x="572472" y="3496"/>
                    </a:cubicBezTo>
                    <a:cubicBezTo>
                      <a:pt x="596242" y="3496"/>
                      <a:pt x="615523" y="2713"/>
                      <a:pt x="615523" y="1748"/>
                    </a:cubicBezTo>
                    <a:cubicBezTo>
                      <a:pt x="615523" y="783"/>
                      <a:pt x="596242" y="0"/>
                      <a:pt x="572472" y="0"/>
                    </a:cubicBezTo>
                    <a:close/>
                    <a:moveTo>
                      <a:pt x="1101893" y="0"/>
                    </a:moveTo>
                    <a:cubicBezTo>
                      <a:pt x="1078122" y="0"/>
                      <a:pt x="1058842" y="783"/>
                      <a:pt x="1058842" y="1748"/>
                    </a:cubicBezTo>
                    <a:cubicBezTo>
                      <a:pt x="1058842" y="2713"/>
                      <a:pt x="1078122" y="3496"/>
                      <a:pt x="1101893" y="3496"/>
                    </a:cubicBezTo>
                    <a:cubicBezTo>
                      <a:pt x="1125663" y="3496"/>
                      <a:pt x="1144944" y="2713"/>
                      <a:pt x="1144944" y="1748"/>
                    </a:cubicBezTo>
                    <a:cubicBezTo>
                      <a:pt x="1144944" y="783"/>
                      <a:pt x="1125663" y="0"/>
                      <a:pt x="1101893" y="0"/>
                    </a:cubicBezTo>
                    <a:close/>
                    <a:moveTo>
                      <a:pt x="1631314" y="3496"/>
                    </a:moveTo>
                    <a:cubicBezTo>
                      <a:pt x="1655084" y="3496"/>
                      <a:pt x="1674365" y="2713"/>
                      <a:pt x="1674365" y="1748"/>
                    </a:cubicBezTo>
                    <a:cubicBezTo>
                      <a:pt x="1674365" y="783"/>
                      <a:pt x="1655084" y="0"/>
                      <a:pt x="1631314" y="0"/>
                    </a:cubicBezTo>
                    <a:cubicBezTo>
                      <a:pt x="1607543" y="0"/>
                      <a:pt x="1588263" y="783"/>
                      <a:pt x="1588263" y="1748"/>
                    </a:cubicBezTo>
                    <a:cubicBezTo>
                      <a:pt x="1588263" y="2713"/>
                      <a:pt x="1607543" y="3496"/>
                      <a:pt x="1631314" y="3496"/>
                    </a:cubicBezTo>
                    <a:close/>
                    <a:moveTo>
                      <a:pt x="43051" y="21643"/>
                    </a:moveTo>
                    <a:cubicBezTo>
                      <a:pt x="19280" y="21643"/>
                      <a:pt x="0" y="22426"/>
                      <a:pt x="0" y="23391"/>
                    </a:cubicBezTo>
                    <a:cubicBezTo>
                      <a:pt x="0" y="24356"/>
                      <a:pt x="19280" y="25139"/>
                      <a:pt x="43051" y="25139"/>
                    </a:cubicBezTo>
                    <a:cubicBezTo>
                      <a:pt x="66821" y="25139"/>
                      <a:pt x="86102" y="24356"/>
                      <a:pt x="86102" y="23391"/>
                    </a:cubicBezTo>
                    <a:cubicBezTo>
                      <a:pt x="86102" y="22426"/>
                      <a:pt x="66821" y="21643"/>
                      <a:pt x="43051" y="21643"/>
                    </a:cubicBezTo>
                    <a:close/>
                    <a:moveTo>
                      <a:pt x="572472" y="21643"/>
                    </a:moveTo>
                    <a:cubicBezTo>
                      <a:pt x="548701" y="21643"/>
                      <a:pt x="529421" y="22426"/>
                      <a:pt x="529421" y="23391"/>
                    </a:cubicBezTo>
                    <a:cubicBezTo>
                      <a:pt x="529421" y="24356"/>
                      <a:pt x="548701" y="25139"/>
                      <a:pt x="572472" y="25139"/>
                    </a:cubicBezTo>
                    <a:cubicBezTo>
                      <a:pt x="596242" y="25139"/>
                      <a:pt x="615523" y="24356"/>
                      <a:pt x="615523" y="23391"/>
                    </a:cubicBezTo>
                    <a:cubicBezTo>
                      <a:pt x="615523" y="22426"/>
                      <a:pt x="596242" y="21643"/>
                      <a:pt x="572472" y="21643"/>
                    </a:cubicBezTo>
                    <a:close/>
                    <a:moveTo>
                      <a:pt x="1101893" y="21643"/>
                    </a:moveTo>
                    <a:cubicBezTo>
                      <a:pt x="1078122" y="21643"/>
                      <a:pt x="1058842" y="22426"/>
                      <a:pt x="1058842" y="23391"/>
                    </a:cubicBezTo>
                    <a:cubicBezTo>
                      <a:pt x="1058842" y="24356"/>
                      <a:pt x="1078122" y="25139"/>
                      <a:pt x="1101893" y="25139"/>
                    </a:cubicBezTo>
                    <a:cubicBezTo>
                      <a:pt x="1125663" y="25139"/>
                      <a:pt x="1144944" y="24356"/>
                      <a:pt x="1144944" y="23391"/>
                    </a:cubicBezTo>
                    <a:cubicBezTo>
                      <a:pt x="1144944" y="22426"/>
                      <a:pt x="1125663" y="21643"/>
                      <a:pt x="1101893" y="21643"/>
                    </a:cubicBezTo>
                    <a:close/>
                    <a:moveTo>
                      <a:pt x="1631314" y="21643"/>
                    </a:moveTo>
                    <a:cubicBezTo>
                      <a:pt x="1607543" y="21643"/>
                      <a:pt x="1588263" y="22426"/>
                      <a:pt x="1588263" y="23391"/>
                    </a:cubicBezTo>
                    <a:cubicBezTo>
                      <a:pt x="1588263" y="24356"/>
                      <a:pt x="1607543" y="25139"/>
                      <a:pt x="1631314" y="25139"/>
                    </a:cubicBezTo>
                    <a:cubicBezTo>
                      <a:pt x="1655084" y="25139"/>
                      <a:pt x="1674365" y="24356"/>
                      <a:pt x="1674365" y="23391"/>
                    </a:cubicBezTo>
                    <a:cubicBezTo>
                      <a:pt x="1674365" y="22426"/>
                      <a:pt x="1655084" y="21643"/>
                      <a:pt x="1631314" y="21643"/>
                    </a:cubicBezTo>
                    <a:close/>
                    <a:moveTo>
                      <a:pt x="43051" y="43292"/>
                    </a:moveTo>
                    <a:cubicBezTo>
                      <a:pt x="19280" y="43292"/>
                      <a:pt x="0" y="44075"/>
                      <a:pt x="0" y="45040"/>
                    </a:cubicBezTo>
                    <a:cubicBezTo>
                      <a:pt x="0" y="46005"/>
                      <a:pt x="19280" y="46788"/>
                      <a:pt x="43051" y="46788"/>
                    </a:cubicBezTo>
                    <a:cubicBezTo>
                      <a:pt x="66821" y="46788"/>
                      <a:pt x="86102" y="46005"/>
                      <a:pt x="86102" y="45040"/>
                    </a:cubicBezTo>
                    <a:cubicBezTo>
                      <a:pt x="86102" y="44075"/>
                      <a:pt x="66821" y="43292"/>
                      <a:pt x="43051" y="43292"/>
                    </a:cubicBezTo>
                    <a:close/>
                    <a:moveTo>
                      <a:pt x="572472" y="43292"/>
                    </a:moveTo>
                    <a:cubicBezTo>
                      <a:pt x="548701" y="43292"/>
                      <a:pt x="529421" y="44075"/>
                      <a:pt x="529421" y="45040"/>
                    </a:cubicBezTo>
                    <a:cubicBezTo>
                      <a:pt x="529421" y="46005"/>
                      <a:pt x="548701" y="46788"/>
                      <a:pt x="572472" y="46788"/>
                    </a:cubicBezTo>
                    <a:cubicBezTo>
                      <a:pt x="596242" y="46788"/>
                      <a:pt x="615523" y="46005"/>
                      <a:pt x="615523" y="45040"/>
                    </a:cubicBezTo>
                    <a:cubicBezTo>
                      <a:pt x="615523" y="44075"/>
                      <a:pt x="596242" y="43292"/>
                      <a:pt x="572472" y="43292"/>
                    </a:cubicBezTo>
                    <a:close/>
                    <a:moveTo>
                      <a:pt x="1101893" y="43292"/>
                    </a:moveTo>
                    <a:cubicBezTo>
                      <a:pt x="1078122" y="43292"/>
                      <a:pt x="1058842" y="44075"/>
                      <a:pt x="1058842" y="45040"/>
                    </a:cubicBezTo>
                    <a:cubicBezTo>
                      <a:pt x="1058842" y="46005"/>
                      <a:pt x="1078122" y="46788"/>
                      <a:pt x="1101893" y="46788"/>
                    </a:cubicBezTo>
                    <a:cubicBezTo>
                      <a:pt x="1125663" y="46788"/>
                      <a:pt x="1144944" y="46005"/>
                      <a:pt x="1144944" y="45040"/>
                    </a:cubicBezTo>
                    <a:cubicBezTo>
                      <a:pt x="1144944" y="44075"/>
                      <a:pt x="1125663" y="43292"/>
                      <a:pt x="1101893" y="43292"/>
                    </a:cubicBezTo>
                    <a:close/>
                    <a:moveTo>
                      <a:pt x="1631314" y="43292"/>
                    </a:moveTo>
                    <a:cubicBezTo>
                      <a:pt x="1607543" y="43292"/>
                      <a:pt x="1588263" y="44075"/>
                      <a:pt x="1588263" y="45040"/>
                    </a:cubicBezTo>
                    <a:cubicBezTo>
                      <a:pt x="1588263" y="46005"/>
                      <a:pt x="1607543" y="46788"/>
                      <a:pt x="1631314" y="46788"/>
                    </a:cubicBezTo>
                    <a:cubicBezTo>
                      <a:pt x="1655084" y="46788"/>
                      <a:pt x="1674365" y="46005"/>
                      <a:pt x="1674365" y="45040"/>
                    </a:cubicBezTo>
                    <a:cubicBezTo>
                      <a:pt x="1674365" y="44075"/>
                      <a:pt x="1655084" y="43292"/>
                      <a:pt x="1631314" y="43292"/>
                    </a:cubicBezTo>
                    <a:close/>
                    <a:moveTo>
                      <a:pt x="43051" y="64936"/>
                    </a:moveTo>
                    <a:cubicBezTo>
                      <a:pt x="19280" y="64936"/>
                      <a:pt x="0" y="65718"/>
                      <a:pt x="0" y="66683"/>
                    </a:cubicBezTo>
                    <a:cubicBezTo>
                      <a:pt x="0" y="67648"/>
                      <a:pt x="19280" y="68431"/>
                      <a:pt x="43051" y="68431"/>
                    </a:cubicBezTo>
                    <a:cubicBezTo>
                      <a:pt x="66821" y="68431"/>
                      <a:pt x="86102" y="67648"/>
                      <a:pt x="86102" y="66683"/>
                    </a:cubicBezTo>
                    <a:cubicBezTo>
                      <a:pt x="86102" y="65718"/>
                      <a:pt x="66821" y="64936"/>
                      <a:pt x="43051" y="64936"/>
                    </a:cubicBezTo>
                    <a:close/>
                    <a:moveTo>
                      <a:pt x="572472" y="64936"/>
                    </a:moveTo>
                    <a:cubicBezTo>
                      <a:pt x="548701" y="64936"/>
                      <a:pt x="529421" y="65718"/>
                      <a:pt x="529421" y="66683"/>
                    </a:cubicBezTo>
                    <a:cubicBezTo>
                      <a:pt x="529421" y="67648"/>
                      <a:pt x="548701" y="68431"/>
                      <a:pt x="572472" y="68431"/>
                    </a:cubicBezTo>
                    <a:cubicBezTo>
                      <a:pt x="596242" y="68431"/>
                      <a:pt x="615523" y="67648"/>
                      <a:pt x="615523" y="66683"/>
                    </a:cubicBezTo>
                    <a:cubicBezTo>
                      <a:pt x="615523" y="65718"/>
                      <a:pt x="596242" y="64936"/>
                      <a:pt x="572472" y="64936"/>
                    </a:cubicBezTo>
                    <a:close/>
                    <a:moveTo>
                      <a:pt x="1101893" y="64936"/>
                    </a:moveTo>
                    <a:cubicBezTo>
                      <a:pt x="1078122" y="64936"/>
                      <a:pt x="1058842" y="65718"/>
                      <a:pt x="1058842" y="66683"/>
                    </a:cubicBezTo>
                    <a:cubicBezTo>
                      <a:pt x="1058842" y="67648"/>
                      <a:pt x="1078122" y="68431"/>
                      <a:pt x="1101893" y="68431"/>
                    </a:cubicBezTo>
                    <a:cubicBezTo>
                      <a:pt x="1125663" y="68431"/>
                      <a:pt x="1144944" y="67648"/>
                      <a:pt x="1144944" y="66683"/>
                    </a:cubicBezTo>
                    <a:cubicBezTo>
                      <a:pt x="1144944" y="65718"/>
                      <a:pt x="1125663" y="64936"/>
                      <a:pt x="1101893" y="64936"/>
                    </a:cubicBezTo>
                    <a:close/>
                    <a:moveTo>
                      <a:pt x="1631314" y="64936"/>
                    </a:moveTo>
                    <a:cubicBezTo>
                      <a:pt x="1607543" y="64936"/>
                      <a:pt x="1588263" y="65718"/>
                      <a:pt x="1588263" y="66683"/>
                    </a:cubicBezTo>
                    <a:cubicBezTo>
                      <a:pt x="1588263" y="67648"/>
                      <a:pt x="1607543" y="68431"/>
                      <a:pt x="1631314" y="68431"/>
                    </a:cubicBezTo>
                    <a:cubicBezTo>
                      <a:pt x="1655084" y="68431"/>
                      <a:pt x="1674365" y="67648"/>
                      <a:pt x="1674365" y="66683"/>
                    </a:cubicBezTo>
                    <a:cubicBezTo>
                      <a:pt x="1674365" y="65718"/>
                      <a:pt x="1655084" y="64936"/>
                      <a:pt x="1631314" y="6493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2993031" y="557499"/>
            <a:ext cx="5401504" cy="5401504"/>
          </a:xfrm>
          <a:custGeom>
            <a:avLst/>
            <a:gdLst/>
            <a:ahLst/>
            <a:cxnLst/>
            <a:rect l="l" t="t" r="r" b="b"/>
            <a:pathLst>
              <a:path w="5401504" h="5401504">
                <a:moveTo>
                  <a:pt x="0" y="0"/>
                </a:moveTo>
                <a:lnTo>
                  <a:pt x="5401505" y="0"/>
                </a:lnTo>
                <a:lnTo>
                  <a:pt x="5401505" y="5401504"/>
                </a:lnTo>
                <a:lnTo>
                  <a:pt x="0" y="5401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81204" y="557499"/>
            <a:ext cx="5401504" cy="5401504"/>
          </a:xfrm>
          <a:custGeom>
            <a:avLst/>
            <a:gdLst/>
            <a:ahLst/>
            <a:cxnLst/>
            <a:rect l="l" t="t" r="r" b="b"/>
            <a:pathLst>
              <a:path w="5401504" h="5401504">
                <a:moveTo>
                  <a:pt x="0" y="0"/>
                </a:moveTo>
                <a:lnTo>
                  <a:pt x="5401504" y="0"/>
                </a:lnTo>
                <a:lnTo>
                  <a:pt x="5401504" y="5401504"/>
                </a:lnTo>
                <a:lnTo>
                  <a:pt x="0" y="54015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29924" y="7461444"/>
            <a:ext cx="7187260" cy="160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0"/>
              </a:lnSpc>
            </a:pPr>
            <a:r>
              <a:rPr lang="en-US" sz="6150">
                <a:solidFill>
                  <a:srgbClr val="FE641E"/>
                </a:solidFill>
                <a:latin typeface="Roboto Bold"/>
              </a:rPr>
              <a:t>Немного полезных контактов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224333" y="9290129"/>
            <a:ext cx="3690628" cy="498235"/>
          </a:xfrm>
          <a:custGeom>
            <a:avLst/>
            <a:gdLst/>
            <a:ahLst/>
            <a:cxnLst/>
            <a:rect l="l" t="t" r="r" b="b"/>
            <a:pathLst>
              <a:path w="3690628" h="498235">
                <a:moveTo>
                  <a:pt x="0" y="0"/>
                </a:moveTo>
                <a:lnTo>
                  <a:pt x="3690628" y="0"/>
                </a:lnTo>
                <a:lnTo>
                  <a:pt x="3690628" y="498234"/>
                </a:lnTo>
                <a:lnTo>
                  <a:pt x="0" y="4982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223</Words>
  <Application>Microsoft Office PowerPoint</Application>
  <PresentationFormat>Произвольный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Roboto Bold</vt:lpstr>
      <vt:lpstr>Arial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Агитация ВО мы в деле</dc:title>
  <dc:creator>user</dc:creator>
  <cp:lastModifiedBy>Спектр.Содружество</cp:lastModifiedBy>
  <cp:revision>26</cp:revision>
  <dcterms:created xsi:type="dcterms:W3CDTF">2006-08-16T00:00:00Z</dcterms:created>
  <dcterms:modified xsi:type="dcterms:W3CDTF">2024-03-20T03:56:03Z</dcterms:modified>
  <dc:identifier>DAFN4f51kjc</dc:identifier>
</cp:coreProperties>
</file>