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4478" r:id="rId4"/>
  </p:sldMasterIdLst>
  <p:notesMasterIdLst>
    <p:notesMasterId r:id="rId13"/>
  </p:notesMasterIdLst>
  <p:handoutMasterIdLst>
    <p:handoutMasterId r:id="rId14"/>
  </p:handoutMasterIdLst>
  <p:sldIdLst>
    <p:sldId id="256" r:id="rId5"/>
    <p:sldId id="269" r:id="rId6"/>
    <p:sldId id="271" r:id="rId7"/>
    <p:sldId id="270" r:id="rId8"/>
    <p:sldId id="272" r:id="rId9"/>
    <p:sldId id="266" r:id="rId10"/>
    <p:sldId id="263" r:id="rId11"/>
    <p:sldId id="273" r:id="rId12"/>
  </p:sldIdLst>
  <p:sldSz cx="12192000" cy="6858000"/>
  <p:notesSz cx="6858000" cy="9144000"/>
  <p:defaultTextStyle>
    <a:defPPr rtl="0">
      <a:defRPr lang="ru-ru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6357" autoAdjust="0"/>
  </p:normalViewPr>
  <p:slideViewPr>
    <p:cSldViewPr snapToGrid="0">
      <p:cViewPr varScale="1">
        <p:scale>
          <a:sx n="65" d="100"/>
          <a:sy n="65" d="100"/>
        </p:scale>
        <p:origin x="900" y="78"/>
      </p:cViewPr>
      <p:guideLst/>
    </p:cSldViewPr>
  </p:slideViewPr>
  <p:outlineViewPr>
    <p:cViewPr>
      <p:scale>
        <a:sx n="33" d="100"/>
        <a:sy n="33" d="100"/>
      </p:scale>
      <p:origin x="0" y="-474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00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D7E44B4A-21F7-4302-83E8-A40EE035E6F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0256238-8454-4678-A98A-30B9F7639AC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50B982-7E3F-4992-88E1-E2541533DA2C}" type="datetime1">
              <a:rPr lang="ru-RU" smtClean="0"/>
              <a:t>17.06.2025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2D86C77-1949-4637-BBEC-87D3CDFDA6D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4C875F0-933A-4A7D-ACEC-69CB5248D87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0596D3-AB75-4D8E-ADBD-CAF0AB8DC8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995997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41B1751B-CFB2-40B8-81CF-9D81C08031DE}" type="datetime1">
              <a:rPr lang="ru-RU" noProof="0" smtClean="0"/>
              <a:t>17.06.2025</a:t>
            </a:fld>
            <a:endParaRPr lang="ru-RU" noProof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8B68C18-1BF1-F447-95ED-60EAAE35426E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39175924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t>1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759335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t>2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2576412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t>3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0559246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9016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94608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11474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t>7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0934764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Титульный слайд с изображением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6" title="Фигура номера страницы"/>
          <p:cNvSpPr/>
          <p:nvPr/>
        </p:nvSpPr>
        <p:spPr bwMode="auto">
          <a:xfrm>
            <a:off x="11784011" y="-1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47656" y="1264197"/>
            <a:ext cx="5670487" cy="4268965"/>
          </a:xfrm>
        </p:spPr>
        <p:txBody>
          <a:bodyPr rtlCol="0" anchor="ctr">
            <a:normAutofit/>
          </a:bodyPr>
          <a:lstStyle>
            <a:lvl1pPr algn="l">
              <a:lnSpc>
                <a:spcPct val="85000"/>
              </a:lnSpc>
              <a:defRPr sz="6000" cap="none"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67666" y="4151085"/>
            <a:ext cx="4633806" cy="1591181"/>
          </a:xfrm>
        </p:spPr>
        <p:txBody>
          <a:bodyPr rtlCol="0" anchor="b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2300" b="0" i="1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cxnSp>
        <p:nvCxnSpPr>
          <p:cNvPr id="9" name="Прямая соединительная линия 8" title="Вертикальная линейка"/>
          <p:cNvCxnSpPr>
            <a:cxnSpLocks/>
          </p:cNvCxnSpPr>
          <p:nvPr/>
        </p:nvCxnSpPr>
        <p:spPr>
          <a:xfrm>
            <a:off x="5524563" y="1115733"/>
            <a:ext cx="0" cy="4626534"/>
          </a:xfrm>
          <a:prstGeom prst="line">
            <a:avLst/>
          </a:prstGeom>
          <a:ln w="635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Рисунок 10">
            <a:extLst>
              <a:ext uri="{FF2B5EF4-FFF2-40B4-BE49-F238E27FC236}">
                <a16:creationId xmlns:a16="http://schemas.microsoft.com/office/drawing/2014/main" id="{137A75DA-C6FF-4420-94B9-E3338D1F9A0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743615" y="1367500"/>
            <a:ext cx="2397795" cy="2397795"/>
          </a:xfrm>
          <a:prstGeom prst="ellipse">
            <a:avLst/>
          </a:prstGeom>
          <a:solidFill>
            <a:schemeClr val="bg1"/>
          </a:solidFill>
        </p:spPr>
        <p:txBody>
          <a:bodyPr rtlCol="0" anchor="ctr"/>
          <a:lstStyle>
            <a:lvl1pPr marL="0" indent="0" algn="ctr">
              <a:buNone/>
              <a:defRPr i="1"/>
            </a:lvl1pPr>
          </a:lstStyle>
          <a:p>
            <a:pPr rtl="0"/>
            <a:r>
              <a:rPr lang="ru-RU" noProof="0"/>
              <a:t>Вставьте портрет</a:t>
            </a:r>
          </a:p>
        </p:txBody>
      </p:sp>
    </p:spTree>
    <p:extLst>
      <p:ext uri="{BB962C8B-B14F-4D97-AF65-F5344CB8AC3E}">
        <p14:creationId xmlns:p14="http://schemas.microsoft.com/office/powerpoint/2010/main" val="1827426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92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, под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E2565D1-06D8-4141-9B5F-95C29313C16C}"/>
              </a:ext>
            </a:extLst>
          </p:cNvPr>
          <p:cNvSpPr/>
          <p:nvPr userDrawn="1"/>
        </p:nvSpPr>
        <p:spPr>
          <a:xfrm>
            <a:off x="0" y="0"/>
            <a:ext cx="48961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0" name="Текст 19">
            <a:extLst>
              <a:ext uri="{FF2B5EF4-FFF2-40B4-BE49-F238E27FC236}">
                <a16:creationId xmlns:a16="http://schemas.microsoft.com/office/drawing/2014/main" id="{04FBD4F5-432F-4C2D-A734-6CC48615FF2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62000" y="2895600"/>
            <a:ext cx="3842550" cy="2855913"/>
          </a:xfrm>
        </p:spPr>
        <p:txBody>
          <a:bodyPr rtlCol="0"/>
          <a:lstStyle>
            <a:lvl1pPr marL="0" indent="0" algn="r">
              <a:buNone/>
              <a:defRPr/>
            </a:lvl1pPr>
            <a:lvl2pPr marL="402336" indent="0" algn="r">
              <a:buNone/>
              <a:defRPr/>
            </a:lvl2pPr>
            <a:lvl3pPr marL="859536" indent="0" algn="r">
              <a:buNone/>
              <a:defRPr/>
            </a:lvl3pPr>
            <a:lvl4pPr marL="1316736" indent="0" algn="r">
              <a:buNone/>
              <a:defRPr/>
            </a:lvl4pPr>
            <a:lvl5pPr marL="1773936" indent="0" algn="r">
              <a:buNone/>
              <a:defRPr/>
            </a:lvl5pPr>
          </a:lstStyle>
          <a:p>
            <a:pPr lvl="0" rtl="0"/>
            <a:r>
              <a:rPr lang="ru-RU" noProof="0"/>
              <a:t>Поместите здесь подзаголовок</a:t>
            </a:r>
          </a:p>
        </p:txBody>
      </p:sp>
      <p:sp>
        <p:nvSpPr>
          <p:cNvPr id="3" name="Объект 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D4CB6C5-F7E8-4101-9FAA-6FBD7111D9CA}" type="datetime1">
              <a:rPr lang="ru-RU" noProof="0" smtClean="0"/>
              <a:t>17.06.2025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13D2E340-0663-474B-992C-9192B5C45E57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11" name="Заголовок 1">
            <a:extLst>
              <a:ext uri="{FF2B5EF4-FFF2-40B4-BE49-F238E27FC236}">
                <a16:creationId xmlns:a16="http://schemas.microsoft.com/office/drawing/2014/main" id="{3837580B-9009-4524-B820-7ACB27BCBE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559678"/>
            <a:ext cx="3833906" cy="2221622"/>
          </a:xfrm>
        </p:spPr>
        <p:txBody>
          <a:bodyPr rtlCol="0" anchor="b"/>
          <a:lstStyle/>
          <a:p>
            <a:pPr rtl="0"/>
            <a:r>
              <a:rPr lang="ru-RU" noProof="0"/>
              <a:t>Образец заголовка</a:t>
            </a:r>
          </a:p>
        </p:txBody>
      </p:sp>
      <p:cxnSp>
        <p:nvCxnSpPr>
          <p:cNvPr id="12" name="Прямая соединительная линия 11" title="Горизонтальная линейка">
            <a:extLst>
              <a:ext uri="{FF2B5EF4-FFF2-40B4-BE49-F238E27FC236}">
                <a16:creationId xmlns:a16="http://schemas.microsoft.com/office/drawing/2014/main" id="{54F1A406-73A8-450C-B21C-AA9616F476CE}"/>
              </a:ext>
            </a:extLst>
          </p:cNvPr>
          <p:cNvCxnSpPr/>
          <p:nvPr userDrawn="1"/>
        </p:nvCxnSpPr>
        <p:spPr>
          <a:xfrm>
            <a:off x="0" y="6199730"/>
            <a:ext cx="4495800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7954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 пунктов с изображениями или значками (светлая тема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16C1126B-4E27-49D1-926A-A5CDC562C77C}"/>
              </a:ext>
            </a:extLst>
          </p:cNvPr>
          <p:cNvSpPr/>
          <p:nvPr userDrawn="1"/>
        </p:nvSpPr>
        <p:spPr>
          <a:xfrm>
            <a:off x="0" y="0"/>
            <a:ext cx="48961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762000" y="559678"/>
            <a:ext cx="3833906" cy="2221622"/>
          </a:xfrm>
        </p:spPr>
        <p:txBody>
          <a:bodyPr rtlCol="0" anchor="b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9BAA6C0-5011-4245-A74E-BAA3BE19CFBC}" type="datetime1">
              <a:rPr lang="ru-RU" noProof="0" smtClean="0"/>
              <a:t>17.06.2025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13D2E340-0663-474B-992C-9192B5C45E57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66A1A72B-59FA-4D91-8267-669EAAD4456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62000" y="2895600"/>
            <a:ext cx="3842550" cy="2855913"/>
          </a:xfrm>
        </p:spPr>
        <p:txBody>
          <a:bodyPr rtlCol="0"/>
          <a:lstStyle>
            <a:lvl1pPr marL="0" indent="0" algn="r">
              <a:buNone/>
              <a:defRPr/>
            </a:lvl1pPr>
            <a:lvl2pPr marL="402336" indent="0" algn="r">
              <a:buNone/>
              <a:defRPr/>
            </a:lvl2pPr>
            <a:lvl3pPr marL="859536" indent="0" algn="r">
              <a:buNone/>
              <a:defRPr/>
            </a:lvl3pPr>
            <a:lvl4pPr marL="1316736" indent="0" algn="r">
              <a:buNone/>
              <a:defRPr/>
            </a:lvl4pPr>
            <a:lvl5pPr marL="1773936" indent="0" algn="r">
              <a:buNone/>
              <a:defRPr/>
            </a:lvl5pPr>
          </a:lstStyle>
          <a:p>
            <a:pPr lvl="0" rtl="0"/>
            <a:r>
              <a:rPr lang="ru-RU" noProof="0"/>
              <a:t>Поместите здесь подзаголовок</a:t>
            </a:r>
          </a:p>
        </p:txBody>
      </p:sp>
      <p:cxnSp>
        <p:nvCxnSpPr>
          <p:cNvPr id="21" name="Прямая соединительная линия 20" title="Горизонтальная линейка">
            <a:extLst>
              <a:ext uri="{FF2B5EF4-FFF2-40B4-BE49-F238E27FC236}">
                <a16:creationId xmlns:a16="http://schemas.microsoft.com/office/drawing/2014/main" id="{D75086F1-E157-4A98-93DB-478F34A1158E}"/>
              </a:ext>
            </a:extLst>
          </p:cNvPr>
          <p:cNvCxnSpPr/>
          <p:nvPr userDrawn="1"/>
        </p:nvCxnSpPr>
        <p:spPr>
          <a:xfrm>
            <a:off x="0" y="6199730"/>
            <a:ext cx="4495800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Объект 2">
            <a:extLst>
              <a:ext uri="{FF2B5EF4-FFF2-40B4-BE49-F238E27FC236}">
                <a16:creationId xmlns:a16="http://schemas.microsoft.com/office/drawing/2014/main" id="{0CF91DE7-F23F-444D-B56E-B059EC98D98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62550" y="559678"/>
            <a:ext cx="1944000" cy="2700000"/>
          </a:xfrm>
          <a:solidFill>
            <a:schemeClr val="bg1"/>
          </a:solidFill>
        </p:spPr>
        <p:txBody>
          <a:bodyPr lIns="0" tIns="1332000" rIns="0" bIns="0" rtlCol="0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пункта</a:t>
            </a:r>
          </a:p>
        </p:txBody>
      </p:sp>
      <p:sp>
        <p:nvSpPr>
          <p:cNvPr id="19" name="Текст 8">
            <a:extLst>
              <a:ext uri="{FF2B5EF4-FFF2-40B4-BE49-F238E27FC236}">
                <a16:creationId xmlns:a16="http://schemas.microsoft.com/office/drawing/2014/main" id="{DD8B7AFB-040F-4222-BF21-649EEB9B766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95581" y="559678"/>
            <a:ext cx="1944000" cy="2700000"/>
          </a:xfrm>
          <a:solidFill>
            <a:schemeClr val="bg1"/>
          </a:solidFill>
        </p:spPr>
        <p:txBody>
          <a:bodyPr lIns="0" tIns="1332000" rIns="0" bIns="0" rtlCol="0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пункта</a:t>
            </a:r>
          </a:p>
        </p:txBody>
      </p:sp>
      <p:sp>
        <p:nvSpPr>
          <p:cNvPr id="22" name="Текст 10">
            <a:extLst>
              <a:ext uri="{FF2B5EF4-FFF2-40B4-BE49-F238E27FC236}">
                <a16:creationId xmlns:a16="http://schemas.microsoft.com/office/drawing/2014/main" id="{36C44B50-DCD8-4661-AE20-1744F5052F2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28613" y="559678"/>
            <a:ext cx="1944000" cy="2700000"/>
          </a:xfrm>
          <a:solidFill>
            <a:schemeClr val="bg1"/>
          </a:solidFill>
        </p:spPr>
        <p:txBody>
          <a:bodyPr lIns="0" tIns="1332000" rIns="0" bIns="0" rtlCol="0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пункта</a:t>
            </a:r>
          </a:p>
        </p:txBody>
      </p:sp>
      <p:sp>
        <p:nvSpPr>
          <p:cNvPr id="23" name="Текст 6">
            <a:extLst>
              <a:ext uri="{FF2B5EF4-FFF2-40B4-BE49-F238E27FC236}">
                <a16:creationId xmlns:a16="http://schemas.microsoft.com/office/drawing/2014/main" id="{C0107EA4-5D36-4C90-97D0-F9F14116BDE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162550" y="3429000"/>
            <a:ext cx="1944000" cy="2700000"/>
          </a:xfrm>
          <a:solidFill>
            <a:schemeClr val="bg1"/>
          </a:solidFill>
        </p:spPr>
        <p:txBody>
          <a:bodyPr lIns="0" tIns="1332000" rIns="0" bIns="0" rtlCol="0"/>
          <a:lstStyle>
            <a:lvl1pPr marL="0" indent="0" algn="ctr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пункта</a:t>
            </a:r>
          </a:p>
        </p:txBody>
      </p:sp>
      <p:sp>
        <p:nvSpPr>
          <p:cNvPr id="24" name="Текст 15">
            <a:extLst>
              <a:ext uri="{FF2B5EF4-FFF2-40B4-BE49-F238E27FC236}">
                <a16:creationId xmlns:a16="http://schemas.microsoft.com/office/drawing/2014/main" id="{CB22D40E-097C-4007-9190-A3749806532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295356" y="3429000"/>
            <a:ext cx="1944000" cy="2700000"/>
          </a:xfrm>
          <a:solidFill>
            <a:schemeClr val="bg1"/>
          </a:solidFill>
        </p:spPr>
        <p:txBody>
          <a:bodyPr lIns="0" tIns="1332000" rIns="0" bIns="0" rtlCol="0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пункта</a:t>
            </a:r>
          </a:p>
        </p:txBody>
      </p:sp>
      <p:sp>
        <p:nvSpPr>
          <p:cNvPr id="25" name="Текст 18">
            <a:extLst>
              <a:ext uri="{FF2B5EF4-FFF2-40B4-BE49-F238E27FC236}">
                <a16:creationId xmlns:a16="http://schemas.microsoft.com/office/drawing/2014/main" id="{D385A57E-D5E6-4E0A-BE4C-C1B40196AB2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428163" y="3429000"/>
            <a:ext cx="1944000" cy="2700000"/>
          </a:xfrm>
          <a:solidFill>
            <a:schemeClr val="bg1"/>
          </a:solidFill>
        </p:spPr>
        <p:txBody>
          <a:bodyPr lIns="0" tIns="1332000" rIns="0" bIns="0" rtlCol="0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пункта</a:t>
            </a:r>
          </a:p>
        </p:txBody>
      </p:sp>
      <p:sp>
        <p:nvSpPr>
          <p:cNvPr id="26" name="Рисунок 22">
            <a:extLst>
              <a:ext uri="{FF2B5EF4-FFF2-40B4-BE49-F238E27FC236}">
                <a16:creationId xmlns:a16="http://schemas.microsoft.com/office/drawing/2014/main" id="{3D1BBD84-BA1A-4F7F-BD78-6D42162E33D5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5648550" y="729000"/>
            <a:ext cx="972000" cy="972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2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ru-RU" noProof="0"/>
              <a:t>Вставьте значок или изображение</a:t>
            </a:r>
          </a:p>
        </p:txBody>
      </p:sp>
      <p:sp>
        <p:nvSpPr>
          <p:cNvPr id="27" name="Рисунок 24">
            <a:extLst>
              <a:ext uri="{FF2B5EF4-FFF2-40B4-BE49-F238E27FC236}">
                <a16:creationId xmlns:a16="http://schemas.microsoft.com/office/drawing/2014/main" id="{75DDD589-ADD5-491E-B180-F1FCDF9ED6A1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7781581" y="729000"/>
            <a:ext cx="972000" cy="972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2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ru-RU" noProof="0"/>
              <a:t>Вставьте значок или изображение</a:t>
            </a:r>
          </a:p>
        </p:txBody>
      </p:sp>
      <p:sp>
        <p:nvSpPr>
          <p:cNvPr id="28" name="Рисунок 26">
            <a:extLst>
              <a:ext uri="{FF2B5EF4-FFF2-40B4-BE49-F238E27FC236}">
                <a16:creationId xmlns:a16="http://schemas.microsoft.com/office/drawing/2014/main" id="{BFFFDD99-5C1A-4C7C-8FA2-BEA3DB4BA884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9914613" y="729000"/>
            <a:ext cx="972000" cy="972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2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ru-RU" noProof="0"/>
              <a:t>Вставьте значок или изображение</a:t>
            </a:r>
          </a:p>
        </p:txBody>
      </p:sp>
      <p:sp>
        <p:nvSpPr>
          <p:cNvPr id="29" name="Рисунок 30">
            <a:extLst>
              <a:ext uri="{FF2B5EF4-FFF2-40B4-BE49-F238E27FC236}">
                <a16:creationId xmlns:a16="http://schemas.microsoft.com/office/drawing/2014/main" id="{23C5456C-A352-4CF6-8671-B2572BAD518D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5648550" y="3598323"/>
            <a:ext cx="972000" cy="972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2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ru-RU" noProof="0"/>
              <a:t>Вставьте значок или изображение</a:t>
            </a:r>
          </a:p>
        </p:txBody>
      </p:sp>
      <p:sp>
        <p:nvSpPr>
          <p:cNvPr id="30" name="Рисунок 32">
            <a:extLst>
              <a:ext uri="{FF2B5EF4-FFF2-40B4-BE49-F238E27FC236}">
                <a16:creationId xmlns:a16="http://schemas.microsoft.com/office/drawing/2014/main" id="{C7C33AAD-B12F-4AA1-80BD-D7D3D1304B98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7781581" y="3598323"/>
            <a:ext cx="972000" cy="972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2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ru-RU" noProof="0"/>
              <a:t>Вставьте значок или изображение</a:t>
            </a:r>
          </a:p>
        </p:txBody>
      </p:sp>
      <p:sp>
        <p:nvSpPr>
          <p:cNvPr id="31" name="Рисунок 34">
            <a:extLst>
              <a:ext uri="{FF2B5EF4-FFF2-40B4-BE49-F238E27FC236}">
                <a16:creationId xmlns:a16="http://schemas.microsoft.com/office/drawing/2014/main" id="{E2951AF1-2CE3-48B5-9CF3-7488DCDF3299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9914613" y="3598323"/>
            <a:ext cx="972000" cy="972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2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ru-RU" noProof="0"/>
              <a:t>Вставьте значок или изображение</a:t>
            </a:r>
          </a:p>
        </p:txBody>
      </p:sp>
    </p:spTree>
    <p:extLst>
      <p:ext uri="{BB962C8B-B14F-4D97-AF65-F5344CB8AC3E}">
        <p14:creationId xmlns:p14="http://schemas.microsoft.com/office/powerpoint/2010/main" val="41879821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яд пронумерованных пун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16C1126B-4E27-49D1-926A-A5CDC562C77C}"/>
              </a:ext>
            </a:extLst>
          </p:cNvPr>
          <p:cNvSpPr/>
          <p:nvPr userDrawn="1"/>
        </p:nvSpPr>
        <p:spPr>
          <a:xfrm>
            <a:off x="0" y="0"/>
            <a:ext cx="48961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762000" y="559678"/>
            <a:ext cx="3833906" cy="2221622"/>
          </a:xfrm>
        </p:spPr>
        <p:txBody>
          <a:bodyPr rtlCol="0" anchor="b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5162550" y="2019300"/>
            <a:ext cx="1944000" cy="2700000"/>
          </a:xfr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99000">
                <a:schemeClr val="accent1">
                  <a:lumMod val="20000"/>
                  <a:lumOff val="80000"/>
                </a:schemeClr>
              </a:gs>
              <a:gs pos="100000">
                <a:schemeClr val="accent1"/>
              </a:gs>
            </a:gsLst>
            <a:lin ang="5400000" scaled="1"/>
          </a:gradFill>
        </p:spPr>
        <p:txBody>
          <a:bodyPr lIns="0" tIns="1332000" rIns="0" bIns="0" rtlCol="0">
            <a:noAutofit/>
          </a:bodyPr>
          <a:lstStyle>
            <a:lvl1pPr marL="0" indent="0" algn="ctr">
              <a:buNone/>
              <a:defRPr sz="1600"/>
            </a:lvl1pPr>
          </a:lstStyle>
          <a:p>
            <a:pPr lvl="0" rtl="0"/>
            <a:r>
              <a:rPr lang="ru-RU" noProof="0"/>
              <a:t>Описание мероприятия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A42FFDC-E850-4C83-BBCF-3A8D5897ECC9}" type="datetime1">
              <a:rPr lang="ru-RU" noProof="0" smtClean="0"/>
              <a:t>17.06.2025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13D2E340-0663-474B-992C-9192B5C45E57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617748B7-E5B4-4481-8BBD-FA336F544D6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95806" y="2019300"/>
            <a:ext cx="1943100" cy="2700000"/>
          </a:xfrm>
          <a:gradFill>
            <a:gsLst>
              <a:gs pos="0">
                <a:schemeClr val="accent3">
                  <a:lumMod val="20000"/>
                  <a:lumOff val="80000"/>
                </a:schemeClr>
              </a:gs>
              <a:gs pos="99000">
                <a:schemeClr val="accent3">
                  <a:lumMod val="20000"/>
                  <a:lumOff val="80000"/>
                </a:schemeClr>
              </a:gs>
              <a:gs pos="100000">
                <a:schemeClr val="accent3"/>
              </a:gs>
            </a:gsLst>
            <a:lin ang="5400000" scaled="1"/>
          </a:gradFill>
        </p:spPr>
        <p:txBody>
          <a:bodyPr lIns="0" tIns="1332000" rIns="0" bIns="0" rtlCol="0">
            <a:noAutofit/>
          </a:bodyPr>
          <a:lstStyle>
            <a:lvl1pPr marL="0" indent="0" algn="ctr">
              <a:buNone/>
              <a:defRPr sz="1600"/>
            </a:lvl1pPr>
          </a:lstStyle>
          <a:p>
            <a:pPr lvl="0" rtl="0"/>
            <a:r>
              <a:rPr lang="ru-RU" noProof="0"/>
              <a:t>Описание мероприятия</a:t>
            </a:r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47DBBB1B-8761-455D-AD09-0A48C1ED27E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28163" y="2019300"/>
            <a:ext cx="1943100" cy="2700000"/>
          </a:xfrm>
          <a:gradFill>
            <a:gsLst>
              <a:gs pos="0">
                <a:schemeClr val="accent5">
                  <a:lumMod val="20000"/>
                  <a:lumOff val="80000"/>
                </a:schemeClr>
              </a:gs>
              <a:gs pos="99000">
                <a:schemeClr val="accent5">
                  <a:lumMod val="20000"/>
                  <a:lumOff val="80000"/>
                </a:schemeClr>
              </a:gs>
              <a:gs pos="100000">
                <a:schemeClr val="accent5"/>
              </a:gs>
            </a:gsLst>
            <a:lin ang="5400000" scaled="1"/>
          </a:gradFill>
        </p:spPr>
        <p:txBody>
          <a:bodyPr lIns="0" tIns="1332000" rIns="0" bIns="0" rtlCol="0">
            <a:noAutofit/>
          </a:bodyPr>
          <a:lstStyle>
            <a:lvl1pPr marL="0" indent="0" algn="ctr">
              <a:buNone/>
              <a:defRPr sz="1600"/>
            </a:lvl1pPr>
          </a:lstStyle>
          <a:p>
            <a:pPr lvl="0" rtl="0"/>
            <a:r>
              <a:rPr lang="ru-RU" noProof="0"/>
              <a:t>Описание мероприятия</a:t>
            </a:r>
          </a:p>
        </p:txBody>
      </p:sp>
      <p:sp>
        <p:nvSpPr>
          <p:cNvPr id="13" name="Текст 12">
            <a:extLst>
              <a:ext uri="{FF2B5EF4-FFF2-40B4-BE49-F238E27FC236}">
                <a16:creationId xmlns:a16="http://schemas.microsoft.com/office/drawing/2014/main" id="{701A7388-8628-470F-82E9-729C86AAFDC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720550" y="2324100"/>
            <a:ext cx="828000" cy="828000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i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1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CAE5D4FA-2556-4640-8793-063247AA272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853356" y="2324100"/>
            <a:ext cx="828000" cy="828000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lIns="0" tIns="0" rIns="0" bIns="0" rtlCol="0" anchor="ctr"/>
          <a:lstStyle>
            <a:lvl1pPr marL="0" indent="0" algn="ctr">
              <a:buNone/>
              <a:defRPr i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2</a:t>
            </a:r>
          </a:p>
        </p:txBody>
      </p:sp>
      <p:sp>
        <p:nvSpPr>
          <p:cNvPr id="17" name="Текст 16">
            <a:extLst>
              <a:ext uri="{FF2B5EF4-FFF2-40B4-BE49-F238E27FC236}">
                <a16:creationId xmlns:a16="http://schemas.microsoft.com/office/drawing/2014/main" id="{8379251E-EDF2-4AC5-AB5B-C1FD66A9D6F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5713" y="2324100"/>
            <a:ext cx="828000" cy="828000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lIns="0" tIns="0" rIns="0" bIns="0" rtlCol="0" anchor="ctr"/>
          <a:lstStyle>
            <a:lvl1pPr marL="0" indent="0" algn="ctr">
              <a:buNone/>
              <a:defRPr i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3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66A1A72B-59FA-4D91-8267-669EAAD4456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62000" y="2895600"/>
            <a:ext cx="3842550" cy="2855913"/>
          </a:xfrm>
        </p:spPr>
        <p:txBody>
          <a:bodyPr rtlCol="0"/>
          <a:lstStyle>
            <a:lvl1pPr marL="0" indent="0" algn="r">
              <a:buNone/>
              <a:defRPr/>
            </a:lvl1pPr>
            <a:lvl2pPr marL="402336" indent="0" algn="r">
              <a:buNone/>
              <a:defRPr/>
            </a:lvl2pPr>
            <a:lvl3pPr marL="859536" indent="0" algn="r">
              <a:buNone/>
              <a:defRPr/>
            </a:lvl3pPr>
            <a:lvl4pPr marL="1316736" indent="0" algn="r">
              <a:buNone/>
              <a:defRPr/>
            </a:lvl4pPr>
            <a:lvl5pPr marL="1773936" indent="0" algn="r">
              <a:buNone/>
              <a:defRPr/>
            </a:lvl5pPr>
          </a:lstStyle>
          <a:p>
            <a:pPr lvl="0" rtl="0"/>
            <a:r>
              <a:rPr lang="ru-RU" noProof="0"/>
              <a:t>Поместите здесь подзаголовок</a:t>
            </a:r>
          </a:p>
        </p:txBody>
      </p:sp>
      <p:cxnSp>
        <p:nvCxnSpPr>
          <p:cNvPr id="21" name="Прямая соединительная линия 20" title="Горизонтальная линейка">
            <a:extLst>
              <a:ext uri="{FF2B5EF4-FFF2-40B4-BE49-F238E27FC236}">
                <a16:creationId xmlns:a16="http://schemas.microsoft.com/office/drawing/2014/main" id="{D75086F1-E157-4A98-93DB-478F34A1158E}"/>
              </a:ext>
            </a:extLst>
          </p:cNvPr>
          <p:cNvCxnSpPr/>
          <p:nvPr userDrawn="1"/>
        </p:nvCxnSpPr>
        <p:spPr>
          <a:xfrm>
            <a:off x="0" y="6199730"/>
            <a:ext cx="4495800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13160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 и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16C1126B-4E27-49D1-926A-A5CDC562C77C}"/>
              </a:ext>
            </a:extLst>
          </p:cNvPr>
          <p:cNvSpPr/>
          <p:nvPr userDrawn="1"/>
        </p:nvSpPr>
        <p:spPr>
          <a:xfrm>
            <a:off x="0" y="0"/>
            <a:ext cx="4896195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762000" y="559678"/>
            <a:ext cx="3833906" cy="2221622"/>
          </a:xfrm>
        </p:spPr>
        <p:txBody>
          <a:bodyPr rtlCol="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12527CD7-EF91-473D-B332-17963C2378AA}" type="datetime1">
              <a:rPr lang="ru-RU" noProof="0" smtClean="0"/>
              <a:t>17.06.2025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13D2E340-0663-474B-992C-9192B5C45E57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66A1A72B-59FA-4D91-8267-669EAAD4456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62000" y="2895600"/>
            <a:ext cx="3842550" cy="2855913"/>
          </a:xfrm>
        </p:spPr>
        <p:txBody>
          <a:bodyPr rtlCol="0"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  <a:lvl2pPr marL="402336" indent="0" algn="r">
              <a:buNone/>
              <a:defRPr/>
            </a:lvl2pPr>
            <a:lvl3pPr marL="859536" indent="0" algn="r">
              <a:buNone/>
              <a:defRPr/>
            </a:lvl3pPr>
            <a:lvl4pPr marL="1316736" indent="0" algn="r">
              <a:buNone/>
              <a:defRPr/>
            </a:lvl4pPr>
            <a:lvl5pPr marL="1773936" indent="0" algn="r">
              <a:buNone/>
              <a:defRPr/>
            </a:lvl5pPr>
          </a:lstStyle>
          <a:p>
            <a:pPr lvl="0" rtl="0"/>
            <a:r>
              <a:rPr lang="ru-RU" noProof="0"/>
              <a:t>Поместите здесь подзаголовок</a:t>
            </a:r>
          </a:p>
        </p:txBody>
      </p:sp>
      <p:cxnSp>
        <p:nvCxnSpPr>
          <p:cNvPr id="21" name="Прямая соединительная линия 20" title="Горизонтальная линейка">
            <a:extLst>
              <a:ext uri="{FF2B5EF4-FFF2-40B4-BE49-F238E27FC236}">
                <a16:creationId xmlns:a16="http://schemas.microsoft.com/office/drawing/2014/main" id="{D75086F1-E157-4A98-93DB-478F34A1158E}"/>
              </a:ext>
            </a:extLst>
          </p:cNvPr>
          <p:cNvCxnSpPr/>
          <p:nvPr userDrawn="1"/>
        </p:nvCxnSpPr>
        <p:spPr>
          <a:xfrm>
            <a:off x="0" y="6199730"/>
            <a:ext cx="4495800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39142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 пунктов с изображениями или значками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лилиния 6" title="Фигура номера страницы">
            <a:extLst>
              <a:ext uri="{FF2B5EF4-FFF2-40B4-BE49-F238E27FC236}">
                <a16:creationId xmlns:a16="http://schemas.microsoft.com/office/drawing/2014/main" id="{4C028BF1-8F7F-4E8E-9D47-05D46323E336}"/>
              </a:ext>
            </a:extLst>
          </p:cNvPr>
          <p:cNvSpPr/>
          <p:nvPr userDrawn="1"/>
        </p:nvSpPr>
        <p:spPr bwMode="auto">
          <a:xfrm>
            <a:off x="11784011" y="5380580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16C1126B-4E27-49D1-926A-A5CDC562C77C}"/>
              </a:ext>
            </a:extLst>
          </p:cNvPr>
          <p:cNvSpPr/>
          <p:nvPr userDrawn="1"/>
        </p:nvSpPr>
        <p:spPr>
          <a:xfrm>
            <a:off x="0" y="0"/>
            <a:ext cx="4896195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762000" y="559678"/>
            <a:ext cx="3833906" cy="2221622"/>
          </a:xfrm>
        </p:spPr>
        <p:txBody>
          <a:bodyPr rtlCol="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B2999403-2FA3-46FA-A6CD-243D00F08AF5}" type="datetime1">
              <a:rPr lang="ru-RU" noProof="0" smtClean="0"/>
              <a:t>17.06.2025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13D2E340-0663-474B-992C-9192B5C45E57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66A1A72B-59FA-4D91-8267-669EAAD4456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62000" y="2895600"/>
            <a:ext cx="3842550" cy="2855913"/>
          </a:xfrm>
        </p:spPr>
        <p:txBody>
          <a:bodyPr rtlCol="0"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  <a:lvl2pPr marL="402336" indent="0" algn="r">
              <a:buNone/>
              <a:defRPr/>
            </a:lvl2pPr>
            <a:lvl3pPr marL="859536" indent="0" algn="r">
              <a:buNone/>
              <a:defRPr/>
            </a:lvl3pPr>
            <a:lvl4pPr marL="1316736" indent="0" algn="r">
              <a:buNone/>
              <a:defRPr/>
            </a:lvl4pPr>
            <a:lvl5pPr marL="1773936" indent="0" algn="r">
              <a:buNone/>
              <a:defRPr/>
            </a:lvl5pPr>
          </a:lstStyle>
          <a:p>
            <a:pPr lvl="0" rtl="0"/>
            <a:r>
              <a:rPr lang="ru-RU" noProof="0"/>
              <a:t>Поместите здесь подзаголовок</a:t>
            </a:r>
          </a:p>
        </p:txBody>
      </p:sp>
      <p:cxnSp>
        <p:nvCxnSpPr>
          <p:cNvPr id="21" name="Прямая соединительная линия 20" title="Горизонтальная линейка">
            <a:extLst>
              <a:ext uri="{FF2B5EF4-FFF2-40B4-BE49-F238E27FC236}">
                <a16:creationId xmlns:a16="http://schemas.microsoft.com/office/drawing/2014/main" id="{D75086F1-E157-4A98-93DB-478F34A1158E}"/>
              </a:ext>
            </a:extLst>
          </p:cNvPr>
          <p:cNvCxnSpPr/>
          <p:nvPr userDrawn="1"/>
        </p:nvCxnSpPr>
        <p:spPr>
          <a:xfrm>
            <a:off x="0" y="6199730"/>
            <a:ext cx="4495800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Объект 2">
            <a:extLst>
              <a:ext uri="{FF2B5EF4-FFF2-40B4-BE49-F238E27FC236}">
                <a16:creationId xmlns:a16="http://schemas.microsoft.com/office/drawing/2014/main" id="{5D7203A2-76F7-4D98-BFEB-C48DDC3E5C6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62550" y="559678"/>
            <a:ext cx="1944000" cy="2700000"/>
          </a:xfrm>
          <a:solidFill>
            <a:schemeClr val="bg1"/>
          </a:solidFill>
        </p:spPr>
        <p:txBody>
          <a:bodyPr lIns="0" tIns="1332000" rIns="0" bIns="0" rtlCol="0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пункта</a:t>
            </a:r>
          </a:p>
        </p:txBody>
      </p:sp>
      <p:sp>
        <p:nvSpPr>
          <p:cNvPr id="11" name="Текст 8">
            <a:extLst>
              <a:ext uri="{FF2B5EF4-FFF2-40B4-BE49-F238E27FC236}">
                <a16:creationId xmlns:a16="http://schemas.microsoft.com/office/drawing/2014/main" id="{333FF03C-99D8-472E-A74F-87D3B5A5696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95581" y="559678"/>
            <a:ext cx="1944000" cy="2700000"/>
          </a:xfrm>
          <a:solidFill>
            <a:schemeClr val="bg1"/>
          </a:solidFill>
        </p:spPr>
        <p:txBody>
          <a:bodyPr lIns="0" tIns="1332000" rIns="0" bIns="0" rtlCol="0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пункта</a:t>
            </a:r>
          </a:p>
        </p:txBody>
      </p:sp>
      <p:sp>
        <p:nvSpPr>
          <p:cNvPr id="12" name="Текст 10">
            <a:extLst>
              <a:ext uri="{FF2B5EF4-FFF2-40B4-BE49-F238E27FC236}">
                <a16:creationId xmlns:a16="http://schemas.microsoft.com/office/drawing/2014/main" id="{982C482D-2EED-4942-A5D4-D8A794C2486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28613" y="559678"/>
            <a:ext cx="1944000" cy="2700000"/>
          </a:xfrm>
          <a:solidFill>
            <a:schemeClr val="bg1"/>
          </a:solidFill>
        </p:spPr>
        <p:txBody>
          <a:bodyPr lIns="0" tIns="1332000" rIns="0" bIns="0" rtlCol="0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пункта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51D4C5CB-E26D-42D3-B242-792D37C5074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162550" y="3429000"/>
            <a:ext cx="1944000" cy="2700000"/>
          </a:xfrm>
          <a:solidFill>
            <a:schemeClr val="bg1"/>
          </a:solidFill>
        </p:spPr>
        <p:txBody>
          <a:bodyPr lIns="0" tIns="1332000" rIns="0" bIns="0" rtlCol="0"/>
          <a:lstStyle>
            <a:lvl1pPr marL="0" indent="0" algn="ctr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пункта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8F1F9D8C-5E2A-414E-9E1D-AB7DF4824DB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295356" y="3429000"/>
            <a:ext cx="1944000" cy="2700000"/>
          </a:xfrm>
          <a:solidFill>
            <a:schemeClr val="bg1"/>
          </a:solidFill>
        </p:spPr>
        <p:txBody>
          <a:bodyPr lIns="0" tIns="1332000" rIns="0" bIns="0" rtlCol="0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пункта</a:t>
            </a:r>
          </a:p>
        </p:txBody>
      </p:sp>
      <p:sp>
        <p:nvSpPr>
          <p:cNvPr id="19" name="Текст 18">
            <a:extLst>
              <a:ext uri="{FF2B5EF4-FFF2-40B4-BE49-F238E27FC236}">
                <a16:creationId xmlns:a16="http://schemas.microsoft.com/office/drawing/2014/main" id="{571AC612-4E8C-42E2-88EB-DB98E2791D0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428163" y="3429000"/>
            <a:ext cx="1944000" cy="2700000"/>
          </a:xfrm>
          <a:solidFill>
            <a:schemeClr val="bg1"/>
          </a:solidFill>
        </p:spPr>
        <p:txBody>
          <a:bodyPr lIns="0" tIns="1332000" rIns="0" bIns="0" rtlCol="0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пункта</a:t>
            </a:r>
          </a:p>
        </p:txBody>
      </p:sp>
      <p:sp>
        <p:nvSpPr>
          <p:cNvPr id="23" name="Рисунок 22">
            <a:extLst>
              <a:ext uri="{FF2B5EF4-FFF2-40B4-BE49-F238E27FC236}">
                <a16:creationId xmlns:a16="http://schemas.microsoft.com/office/drawing/2014/main" id="{2AA95DF8-549D-4CA3-8E1A-D2DEB8CF4608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5648550" y="729000"/>
            <a:ext cx="972000" cy="972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2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ru-RU" noProof="0"/>
              <a:t>Вставьте значок или изображение</a:t>
            </a:r>
          </a:p>
        </p:txBody>
      </p:sp>
      <p:sp>
        <p:nvSpPr>
          <p:cNvPr id="25" name="Рисунок 24">
            <a:extLst>
              <a:ext uri="{FF2B5EF4-FFF2-40B4-BE49-F238E27FC236}">
                <a16:creationId xmlns:a16="http://schemas.microsoft.com/office/drawing/2014/main" id="{AA78BAAC-8764-4AFE-9AC1-DF47930B46E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7781581" y="729000"/>
            <a:ext cx="972000" cy="972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2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ru-RU" noProof="0"/>
              <a:t>Вставьте значок или изображение</a:t>
            </a:r>
          </a:p>
        </p:txBody>
      </p:sp>
      <p:sp>
        <p:nvSpPr>
          <p:cNvPr id="27" name="Рисунок 26">
            <a:extLst>
              <a:ext uri="{FF2B5EF4-FFF2-40B4-BE49-F238E27FC236}">
                <a16:creationId xmlns:a16="http://schemas.microsoft.com/office/drawing/2014/main" id="{88491EA9-E431-4D48-BD30-3BA8FACC97F2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9914613" y="729000"/>
            <a:ext cx="972000" cy="972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2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ru-RU" noProof="0"/>
              <a:t>Вставьте значок или изображение</a:t>
            </a:r>
          </a:p>
        </p:txBody>
      </p:sp>
      <p:sp>
        <p:nvSpPr>
          <p:cNvPr id="31" name="Рисунок 30">
            <a:extLst>
              <a:ext uri="{FF2B5EF4-FFF2-40B4-BE49-F238E27FC236}">
                <a16:creationId xmlns:a16="http://schemas.microsoft.com/office/drawing/2014/main" id="{130F713C-752D-4C1A-89AB-638A7DAF60A8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5648550" y="3598323"/>
            <a:ext cx="972000" cy="972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2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ru-RU" noProof="0"/>
              <a:t>Вставьте значок или изображение</a:t>
            </a:r>
          </a:p>
        </p:txBody>
      </p:sp>
      <p:sp>
        <p:nvSpPr>
          <p:cNvPr id="33" name="Рисунок 32">
            <a:extLst>
              <a:ext uri="{FF2B5EF4-FFF2-40B4-BE49-F238E27FC236}">
                <a16:creationId xmlns:a16="http://schemas.microsoft.com/office/drawing/2014/main" id="{EDF00299-5001-4927-B344-D4AE0D5F0393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7781581" y="3598323"/>
            <a:ext cx="972000" cy="972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2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ru-RU" noProof="0"/>
              <a:t>Вставьте значок или изображение</a:t>
            </a:r>
          </a:p>
        </p:txBody>
      </p:sp>
      <p:sp>
        <p:nvSpPr>
          <p:cNvPr id="35" name="Рисунок 34">
            <a:extLst>
              <a:ext uri="{FF2B5EF4-FFF2-40B4-BE49-F238E27FC236}">
                <a16:creationId xmlns:a16="http://schemas.microsoft.com/office/drawing/2014/main" id="{4CBE51A8-3BCA-490E-93CB-B70BBCCD9671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9914613" y="3598323"/>
            <a:ext cx="972000" cy="972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2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ru-RU" noProof="0"/>
              <a:t>Вставьте значок или изображение</a:t>
            </a:r>
          </a:p>
        </p:txBody>
      </p:sp>
    </p:spTree>
    <p:extLst>
      <p:ext uri="{BB962C8B-B14F-4D97-AF65-F5344CB8AC3E}">
        <p14:creationId xmlns:p14="http://schemas.microsoft.com/office/powerpoint/2010/main" val="12325227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фотографий среднего размера с описани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16C1126B-4E27-49D1-926A-A5CDC562C77C}"/>
              </a:ext>
            </a:extLst>
          </p:cNvPr>
          <p:cNvSpPr/>
          <p:nvPr userDrawn="1"/>
        </p:nvSpPr>
        <p:spPr>
          <a:xfrm>
            <a:off x="0" y="0"/>
            <a:ext cx="48961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762000" y="2831932"/>
            <a:ext cx="3833906" cy="1562638"/>
          </a:xfrm>
        </p:spPr>
        <p:txBody>
          <a:bodyPr rtlCol="0" anchor="b"/>
          <a:lstStyle>
            <a:lvl1pPr>
              <a:defRPr/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8F70DB7-3E8F-4711-BBBE-E369DB1C6C49}" type="datetime1">
              <a:rPr lang="ru-RU" noProof="0" smtClean="0"/>
              <a:t>17.06.2025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13D2E340-0663-474B-992C-9192B5C45E57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66A1A72B-59FA-4D91-8267-669EAAD4456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62000" y="4573117"/>
            <a:ext cx="3842550" cy="1178396"/>
          </a:xfrm>
        </p:spPr>
        <p:txBody>
          <a:bodyPr rtlCol="0"/>
          <a:lstStyle>
            <a:lvl1pPr marL="0" indent="0" algn="r">
              <a:buNone/>
              <a:defRPr/>
            </a:lvl1pPr>
            <a:lvl2pPr marL="402336" indent="0" algn="r">
              <a:buNone/>
              <a:defRPr/>
            </a:lvl2pPr>
            <a:lvl3pPr marL="859536" indent="0" algn="r">
              <a:buNone/>
              <a:defRPr/>
            </a:lvl3pPr>
            <a:lvl4pPr marL="1316736" indent="0" algn="r">
              <a:buNone/>
              <a:defRPr/>
            </a:lvl4pPr>
            <a:lvl5pPr marL="1773936" indent="0" algn="r">
              <a:buNone/>
              <a:defRPr/>
            </a:lvl5pPr>
          </a:lstStyle>
          <a:p>
            <a:pPr lvl="0" rtl="0"/>
            <a:r>
              <a:rPr lang="ru-RU" noProof="0"/>
              <a:t>Поместите здесь подзаголовок</a:t>
            </a:r>
          </a:p>
        </p:txBody>
      </p:sp>
      <p:cxnSp>
        <p:nvCxnSpPr>
          <p:cNvPr id="21" name="Прямая соединительная линия 20" title="Горизонтальная линейка">
            <a:extLst>
              <a:ext uri="{FF2B5EF4-FFF2-40B4-BE49-F238E27FC236}">
                <a16:creationId xmlns:a16="http://schemas.microsoft.com/office/drawing/2014/main" id="{D75086F1-E157-4A98-93DB-478F34A1158E}"/>
              </a:ext>
            </a:extLst>
          </p:cNvPr>
          <p:cNvCxnSpPr/>
          <p:nvPr userDrawn="1"/>
        </p:nvCxnSpPr>
        <p:spPr>
          <a:xfrm>
            <a:off x="0" y="6199730"/>
            <a:ext cx="4495800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Рисунок 10">
            <a:extLst>
              <a:ext uri="{FF2B5EF4-FFF2-40B4-BE49-F238E27FC236}">
                <a16:creationId xmlns:a16="http://schemas.microsoft.com/office/drawing/2014/main" id="{4EDDE9BC-8D20-403B-A5FE-C277A3515DE4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2424736" y="482857"/>
            <a:ext cx="2179814" cy="2179814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 anchor="ctr"/>
          <a:lstStyle>
            <a:lvl1pPr marL="0" indent="0" algn="ctr">
              <a:buNone/>
              <a:defRPr i="1"/>
            </a:lvl1pPr>
          </a:lstStyle>
          <a:p>
            <a:pPr rtl="0"/>
            <a:r>
              <a:rPr lang="ru-RU" noProof="0"/>
              <a:t>Вставьте портрет</a:t>
            </a:r>
          </a:p>
        </p:txBody>
      </p:sp>
      <p:sp>
        <p:nvSpPr>
          <p:cNvPr id="19" name="Объект 2">
            <a:extLst>
              <a:ext uri="{FF2B5EF4-FFF2-40B4-BE49-F238E27FC236}">
                <a16:creationId xmlns:a16="http://schemas.microsoft.com/office/drawing/2014/main" id="{2BF5E186-AFA1-42AA-AE51-CF3AC059F0F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62550" y="559678"/>
            <a:ext cx="1944000" cy="2700000"/>
          </a:xfrm>
          <a:solidFill>
            <a:schemeClr val="bg1"/>
          </a:solidFill>
        </p:spPr>
        <p:txBody>
          <a:bodyPr lIns="0" tIns="1944000" rIns="0" bIns="72000" rtlCol="0" anchor="ctr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пункта</a:t>
            </a:r>
          </a:p>
        </p:txBody>
      </p:sp>
      <p:sp>
        <p:nvSpPr>
          <p:cNvPr id="22" name="Текст 8">
            <a:extLst>
              <a:ext uri="{FF2B5EF4-FFF2-40B4-BE49-F238E27FC236}">
                <a16:creationId xmlns:a16="http://schemas.microsoft.com/office/drawing/2014/main" id="{C860CCD0-F268-4994-9434-F0E0132A4E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95581" y="559678"/>
            <a:ext cx="1944000" cy="2700000"/>
          </a:xfrm>
          <a:solidFill>
            <a:schemeClr val="bg1"/>
          </a:solidFill>
        </p:spPr>
        <p:txBody>
          <a:bodyPr lIns="0" tIns="1944000" rIns="0" bIns="72000" rtlCol="0" anchor="ctr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пункта</a:t>
            </a:r>
          </a:p>
        </p:txBody>
      </p:sp>
      <p:sp>
        <p:nvSpPr>
          <p:cNvPr id="23" name="Текст 10">
            <a:extLst>
              <a:ext uri="{FF2B5EF4-FFF2-40B4-BE49-F238E27FC236}">
                <a16:creationId xmlns:a16="http://schemas.microsoft.com/office/drawing/2014/main" id="{28D5E220-4F6C-4A47-9F47-4CA88EA230D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28613" y="559678"/>
            <a:ext cx="1944000" cy="2700000"/>
          </a:xfrm>
          <a:solidFill>
            <a:schemeClr val="bg1"/>
          </a:solidFill>
        </p:spPr>
        <p:txBody>
          <a:bodyPr lIns="0" tIns="1944000" rIns="0" bIns="72000" rtlCol="0" anchor="ctr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пункта</a:t>
            </a:r>
          </a:p>
        </p:txBody>
      </p:sp>
      <p:sp>
        <p:nvSpPr>
          <p:cNvPr id="24" name="Текст 6">
            <a:extLst>
              <a:ext uri="{FF2B5EF4-FFF2-40B4-BE49-F238E27FC236}">
                <a16:creationId xmlns:a16="http://schemas.microsoft.com/office/drawing/2014/main" id="{1DFEF73A-C0FC-4A4C-8342-991CEFF532E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162550" y="3429000"/>
            <a:ext cx="1944000" cy="2700000"/>
          </a:xfrm>
          <a:solidFill>
            <a:schemeClr val="bg1"/>
          </a:solidFill>
        </p:spPr>
        <p:txBody>
          <a:bodyPr lIns="0" tIns="1944000" rIns="0" bIns="72000" rtlCol="0" anchor="ctr"/>
          <a:lstStyle>
            <a:lvl1pPr marL="0" indent="0" algn="ctr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пункта</a:t>
            </a:r>
          </a:p>
        </p:txBody>
      </p:sp>
      <p:sp>
        <p:nvSpPr>
          <p:cNvPr id="25" name="Текст 15">
            <a:extLst>
              <a:ext uri="{FF2B5EF4-FFF2-40B4-BE49-F238E27FC236}">
                <a16:creationId xmlns:a16="http://schemas.microsoft.com/office/drawing/2014/main" id="{E60572FB-0574-4BE3-9637-7CA7B5ACA8D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295356" y="3429000"/>
            <a:ext cx="1944000" cy="2700000"/>
          </a:xfrm>
          <a:solidFill>
            <a:schemeClr val="bg1"/>
          </a:solidFill>
        </p:spPr>
        <p:txBody>
          <a:bodyPr lIns="0" tIns="1944000" rIns="0" bIns="72000" rtlCol="0" anchor="ctr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пункта</a:t>
            </a:r>
          </a:p>
        </p:txBody>
      </p:sp>
      <p:sp>
        <p:nvSpPr>
          <p:cNvPr id="26" name="Текст 18">
            <a:extLst>
              <a:ext uri="{FF2B5EF4-FFF2-40B4-BE49-F238E27FC236}">
                <a16:creationId xmlns:a16="http://schemas.microsoft.com/office/drawing/2014/main" id="{155E2FBC-2458-49C4-B75C-CAEAC6D9F10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428163" y="3429000"/>
            <a:ext cx="1944000" cy="2700000"/>
          </a:xfrm>
          <a:solidFill>
            <a:schemeClr val="bg1"/>
          </a:solidFill>
        </p:spPr>
        <p:txBody>
          <a:bodyPr lIns="0" tIns="1944000" rIns="0" bIns="72000" rtlCol="0" anchor="ctr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пункта</a:t>
            </a:r>
          </a:p>
        </p:txBody>
      </p:sp>
      <p:sp>
        <p:nvSpPr>
          <p:cNvPr id="27" name="Рисунок 22">
            <a:extLst>
              <a:ext uri="{FF2B5EF4-FFF2-40B4-BE49-F238E27FC236}">
                <a16:creationId xmlns:a16="http://schemas.microsoft.com/office/drawing/2014/main" id="{844B1DAB-161E-44A0-9E15-DA816B46A48E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5234550" y="647388"/>
            <a:ext cx="1800000" cy="180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2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ru-RU" noProof="0"/>
              <a:t>Вставьте значок или изображение</a:t>
            </a:r>
          </a:p>
        </p:txBody>
      </p:sp>
      <p:sp>
        <p:nvSpPr>
          <p:cNvPr id="28" name="Рисунок 24">
            <a:extLst>
              <a:ext uri="{FF2B5EF4-FFF2-40B4-BE49-F238E27FC236}">
                <a16:creationId xmlns:a16="http://schemas.microsoft.com/office/drawing/2014/main" id="{8811849A-335B-47C0-980E-357EE8C4BCC2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7367581" y="647388"/>
            <a:ext cx="1800000" cy="180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2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ru-RU" noProof="0"/>
              <a:t>Вставьте значок или изображение</a:t>
            </a:r>
          </a:p>
        </p:txBody>
      </p:sp>
      <p:sp>
        <p:nvSpPr>
          <p:cNvPr id="29" name="Рисунок 26">
            <a:extLst>
              <a:ext uri="{FF2B5EF4-FFF2-40B4-BE49-F238E27FC236}">
                <a16:creationId xmlns:a16="http://schemas.microsoft.com/office/drawing/2014/main" id="{E1254A81-6A51-429E-91AC-6B4CADA71DC5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9500613" y="647388"/>
            <a:ext cx="1800000" cy="180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2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ru-RU" noProof="0"/>
              <a:t>Вставьте значок или изображение</a:t>
            </a:r>
          </a:p>
        </p:txBody>
      </p:sp>
      <p:sp>
        <p:nvSpPr>
          <p:cNvPr id="30" name="Рисунок 30">
            <a:extLst>
              <a:ext uri="{FF2B5EF4-FFF2-40B4-BE49-F238E27FC236}">
                <a16:creationId xmlns:a16="http://schemas.microsoft.com/office/drawing/2014/main" id="{64053090-461C-448F-9705-7FEE78A41337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5234550" y="3516711"/>
            <a:ext cx="1800000" cy="180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2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ru-RU" noProof="0"/>
              <a:t>Вставьте значок или изображение</a:t>
            </a:r>
          </a:p>
        </p:txBody>
      </p:sp>
      <p:sp>
        <p:nvSpPr>
          <p:cNvPr id="31" name="Рисунок 32">
            <a:extLst>
              <a:ext uri="{FF2B5EF4-FFF2-40B4-BE49-F238E27FC236}">
                <a16:creationId xmlns:a16="http://schemas.microsoft.com/office/drawing/2014/main" id="{7AD2F7CB-CFE4-4C72-864A-D00C1CEAA23D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7367581" y="3516711"/>
            <a:ext cx="1800000" cy="180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2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ru-RU" noProof="0"/>
              <a:t>Вставьте значок или изображение</a:t>
            </a:r>
          </a:p>
        </p:txBody>
      </p:sp>
      <p:sp>
        <p:nvSpPr>
          <p:cNvPr id="32" name="Рисунок 34">
            <a:extLst>
              <a:ext uri="{FF2B5EF4-FFF2-40B4-BE49-F238E27FC236}">
                <a16:creationId xmlns:a16="http://schemas.microsoft.com/office/drawing/2014/main" id="{CCA07CA3-C8D4-41EA-A0FB-74E1A4770398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9500163" y="3516711"/>
            <a:ext cx="1800000" cy="180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2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ru-RU" noProof="0"/>
              <a:t>Вставьте значок или изображение</a:t>
            </a:r>
          </a:p>
        </p:txBody>
      </p:sp>
    </p:spTree>
    <p:extLst>
      <p:ext uri="{BB962C8B-B14F-4D97-AF65-F5344CB8AC3E}">
        <p14:creationId xmlns:p14="http://schemas.microsoft.com/office/powerpoint/2010/main" val="11080716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6" title="Фигура номера страницы"/>
          <p:cNvSpPr/>
          <p:nvPr/>
        </p:nvSpPr>
        <p:spPr bwMode="auto">
          <a:xfrm>
            <a:off x="11784011" y="-1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47656" y="1264197"/>
            <a:ext cx="5670487" cy="4268965"/>
          </a:xfrm>
        </p:spPr>
        <p:txBody>
          <a:bodyPr rtlCol="0" anchor="ctr">
            <a:normAutofit/>
          </a:bodyPr>
          <a:lstStyle>
            <a:lvl1pPr algn="l">
              <a:lnSpc>
                <a:spcPct val="85000"/>
              </a:lnSpc>
              <a:defRPr sz="6000" cap="none"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Подзаголовок 2"/>
          <p:cNvSpPr>
            <a:spLocks noGrp="1"/>
          </p:cNvSpPr>
          <p:nvPr>
            <p:ph type="subTitle" idx="1"/>
          </p:nvPr>
        </p:nvSpPr>
        <p:spPr>
          <a:xfrm>
            <a:off x="667666" y="4151085"/>
            <a:ext cx="4633806" cy="1591181"/>
          </a:xfrm>
        </p:spPr>
        <p:txBody>
          <a:bodyPr rtlCol="0" anchor="b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2300" b="0" i="1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cxnSp>
        <p:nvCxnSpPr>
          <p:cNvPr id="9" name="Прямая соединительная линия 8" title="Вертикальная линейка"/>
          <p:cNvCxnSpPr>
            <a:cxnSpLocks/>
          </p:cNvCxnSpPr>
          <p:nvPr/>
        </p:nvCxnSpPr>
        <p:spPr>
          <a:xfrm>
            <a:off x="5524563" y="1115733"/>
            <a:ext cx="0" cy="4626534"/>
          </a:xfrm>
          <a:prstGeom prst="line">
            <a:avLst/>
          </a:prstGeom>
          <a:ln w="635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20531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92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 title="Фигура номера страницы"/>
          <p:cNvSpPr/>
          <p:nvPr/>
        </p:nvSpPr>
        <p:spPr bwMode="auto">
          <a:xfrm>
            <a:off x="11784011" y="1393748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1947673" y="2571722"/>
            <a:ext cx="8296654" cy="3286153"/>
          </a:xfrm>
        </p:spPr>
        <p:txBody>
          <a:bodyPr rtlCol="0" anchor="t">
            <a:normAutofit/>
          </a:bodyPr>
          <a:lstStyle>
            <a:lvl1pPr>
              <a:lnSpc>
                <a:spcPct val="85000"/>
              </a:lnSpc>
              <a:defRPr sz="7700" cap="none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947673" y="1393748"/>
            <a:ext cx="8401429" cy="819150"/>
          </a:xfrm>
        </p:spPr>
        <p:txBody>
          <a:bodyPr rtlCol="0" anchor="ctr">
            <a:normAutofit/>
          </a:bodyPr>
          <a:lstStyle>
            <a:lvl1pPr marL="0" indent="0" algn="r">
              <a:lnSpc>
                <a:spcPct val="113000"/>
              </a:lnSpc>
              <a:spcBef>
                <a:spcPts val="0"/>
              </a:spcBef>
              <a:buNone/>
              <a:defRPr sz="20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742955" y="6314439"/>
            <a:ext cx="1596622" cy="365125"/>
          </a:xfrm>
        </p:spPr>
        <p:txBody>
          <a:bodyPr rtlCol="0"/>
          <a:lstStyle>
            <a:lvl1pPr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fld id="{CD339C01-7D02-4928-894B-4986AD1CF77F}" type="datetime1">
              <a:rPr lang="ru-RU" noProof="0" smtClean="0"/>
              <a:t>17.06.2025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947673" y="6314440"/>
            <a:ext cx="6480226" cy="365125"/>
          </a:xfrm>
        </p:spPr>
        <p:txBody>
          <a:bodyPr rtlCol="0"/>
          <a:lstStyle>
            <a:lvl1pPr>
              <a:defRPr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784011" y="1620760"/>
            <a:ext cx="407988" cy="365125"/>
          </a:xfrm>
        </p:spPr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fld id="{13D2E340-0663-474B-992C-9192B5C45E57}" type="slidenum">
              <a:rPr lang="ru-RU" noProof="0" smtClean="0"/>
              <a:t>‹#›</a:t>
            </a:fld>
            <a:endParaRPr lang="ru-RU" noProof="0"/>
          </a:p>
        </p:txBody>
      </p:sp>
      <p:cxnSp>
        <p:nvCxnSpPr>
          <p:cNvPr id="10" name="Прямая соединительная линия 9" title="Горизонтальная линейка"/>
          <p:cNvCxnSpPr/>
          <p:nvPr/>
        </p:nvCxnSpPr>
        <p:spPr>
          <a:xfrm flipH="1">
            <a:off x="1" y="6178167"/>
            <a:ext cx="10244326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84534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456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16C1126B-4E27-49D1-926A-A5CDC562C77C}"/>
              </a:ext>
            </a:extLst>
          </p:cNvPr>
          <p:cNvSpPr/>
          <p:nvPr userDrawn="1"/>
        </p:nvSpPr>
        <p:spPr>
          <a:xfrm>
            <a:off x="0" y="0"/>
            <a:ext cx="4896195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762000" y="559678"/>
            <a:ext cx="3833906" cy="2221622"/>
          </a:xfrm>
        </p:spPr>
        <p:txBody>
          <a:bodyPr rtlCol="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B561F9F3-1F5E-4052-A09B-A9238E74827F}" type="datetime1">
              <a:rPr lang="ru-RU" noProof="0" smtClean="0"/>
              <a:t>17.06.2025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13D2E340-0663-474B-992C-9192B5C45E57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66A1A72B-59FA-4D91-8267-669EAAD4456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62000" y="2895600"/>
            <a:ext cx="3842550" cy="2855913"/>
          </a:xfrm>
        </p:spPr>
        <p:txBody>
          <a:bodyPr rtlCol="0"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  <a:lvl2pPr marL="402336" indent="0" algn="r">
              <a:buNone/>
              <a:defRPr/>
            </a:lvl2pPr>
            <a:lvl3pPr marL="859536" indent="0" algn="r">
              <a:buNone/>
              <a:defRPr/>
            </a:lvl3pPr>
            <a:lvl4pPr marL="1316736" indent="0" algn="r">
              <a:buNone/>
              <a:defRPr/>
            </a:lvl4pPr>
            <a:lvl5pPr marL="1773936" indent="0" algn="r">
              <a:buNone/>
              <a:defRPr/>
            </a:lvl5pPr>
          </a:lstStyle>
          <a:p>
            <a:pPr lvl="0" rtl="0"/>
            <a:r>
              <a:rPr lang="ru-RU" noProof="0"/>
              <a:t>Поместите здесь подзаголовок</a:t>
            </a:r>
          </a:p>
        </p:txBody>
      </p:sp>
      <p:cxnSp>
        <p:nvCxnSpPr>
          <p:cNvPr id="21" name="Прямая соединительная линия 20" title="Горизонтальная линейка">
            <a:extLst>
              <a:ext uri="{FF2B5EF4-FFF2-40B4-BE49-F238E27FC236}">
                <a16:creationId xmlns:a16="http://schemas.microsoft.com/office/drawing/2014/main" id="{D75086F1-E157-4A98-93DB-478F34A1158E}"/>
              </a:ext>
            </a:extLst>
          </p:cNvPr>
          <p:cNvCxnSpPr/>
          <p:nvPr userDrawn="1"/>
        </p:nvCxnSpPr>
        <p:spPr>
          <a:xfrm>
            <a:off x="0" y="6199730"/>
            <a:ext cx="4495800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Объект 6">
            <a:extLst>
              <a:ext uri="{FF2B5EF4-FFF2-40B4-BE49-F238E27FC236}">
                <a16:creationId xmlns:a16="http://schemas.microsoft.com/office/drawing/2014/main" id="{FBC751F3-ABD6-4995-8494-4932D12ACE1B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5326063" y="559678"/>
            <a:ext cx="6103937" cy="5191835"/>
          </a:xfrm>
        </p:spPr>
        <p:txBody>
          <a:bodyPr rtlCol="0"/>
          <a:lstStyle/>
          <a:p>
            <a:pPr lvl="0" rtl="0"/>
            <a:r>
              <a:rPr lang="ru-RU" noProof="0"/>
              <a:t>Изменить 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8754519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16C1126B-4E27-49D1-926A-A5CDC562C77C}"/>
              </a:ext>
            </a:extLst>
          </p:cNvPr>
          <p:cNvSpPr/>
          <p:nvPr userDrawn="1"/>
        </p:nvSpPr>
        <p:spPr>
          <a:xfrm>
            <a:off x="0" y="0"/>
            <a:ext cx="4896195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762000" y="559678"/>
            <a:ext cx="3833906" cy="2221622"/>
          </a:xfrm>
        </p:spPr>
        <p:txBody>
          <a:bodyPr rtlCol="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5FC58D96-05CC-43CF-AF9C-E1C505705D80}" type="datetime1">
              <a:rPr lang="ru-RU" noProof="0" smtClean="0"/>
              <a:t>17.06.2025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13D2E340-0663-474B-992C-9192B5C45E57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66A1A72B-59FA-4D91-8267-669EAAD4456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62000" y="2895600"/>
            <a:ext cx="3842550" cy="2855913"/>
          </a:xfrm>
        </p:spPr>
        <p:txBody>
          <a:bodyPr rtlCol="0"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  <a:lvl2pPr marL="402336" indent="0" algn="r">
              <a:buNone/>
              <a:defRPr/>
            </a:lvl2pPr>
            <a:lvl3pPr marL="859536" indent="0" algn="r">
              <a:buNone/>
              <a:defRPr/>
            </a:lvl3pPr>
            <a:lvl4pPr marL="1316736" indent="0" algn="r">
              <a:buNone/>
              <a:defRPr/>
            </a:lvl4pPr>
            <a:lvl5pPr marL="1773936" indent="0" algn="r">
              <a:buNone/>
              <a:defRPr/>
            </a:lvl5pPr>
          </a:lstStyle>
          <a:p>
            <a:pPr lvl="0" rtl="0"/>
            <a:r>
              <a:rPr lang="ru-RU" noProof="0"/>
              <a:t>Поместите здесь подзаголовок</a:t>
            </a:r>
          </a:p>
        </p:txBody>
      </p:sp>
      <p:cxnSp>
        <p:nvCxnSpPr>
          <p:cNvPr id="21" name="Прямая соединительная линия 20" title="Горизонтальная линейка">
            <a:extLst>
              <a:ext uri="{FF2B5EF4-FFF2-40B4-BE49-F238E27FC236}">
                <a16:creationId xmlns:a16="http://schemas.microsoft.com/office/drawing/2014/main" id="{D75086F1-E157-4A98-93DB-478F34A1158E}"/>
              </a:ext>
            </a:extLst>
          </p:cNvPr>
          <p:cNvCxnSpPr/>
          <p:nvPr userDrawn="1"/>
        </p:nvCxnSpPr>
        <p:spPr>
          <a:xfrm>
            <a:off x="0" y="6199730"/>
            <a:ext cx="4495800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Рисунок 6">
            <a:extLst>
              <a:ext uri="{FF2B5EF4-FFF2-40B4-BE49-F238E27FC236}">
                <a16:creationId xmlns:a16="http://schemas.microsoft.com/office/drawing/2014/main" id="{1466EC8C-C8BE-4149-A684-18CFF4574C18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297488" y="559678"/>
            <a:ext cx="6132512" cy="5191835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</p:spTree>
    <p:extLst>
      <p:ext uri="{BB962C8B-B14F-4D97-AF65-F5344CB8AC3E}">
        <p14:creationId xmlns:p14="http://schemas.microsoft.com/office/powerpoint/2010/main" val="36874912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16C1126B-4E27-49D1-926A-A5CDC562C77C}"/>
              </a:ext>
            </a:extLst>
          </p:cNvPr>
          <p:cNvSpPr/>
          <p:nvPr userDrawn="1"/>
        </p:nvSpPr>
        <p:spPr>
          <a:xfrm>
            <a:off x="0" y="0"/>
            <a:ext cx="4896195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762000" y="559677"/>
            <a:ext cx="3833906" cy="5274923"/>
          </a:xfrm>
        </p:spPr>
        <p:txBody>
          <a:bodyPr rtlCol="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472B5AF8-A13B-4AA3-AAEF-4B4A5B96477C}" type="datetime1">
              <a:rPr lang="ru-RU" noProof="0" smtClean="0"/>
              <a:t>17.06.2025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13D2E340-0663-474B-992C-9192B5C45E57}" type="slidenum">
              <a:rPr lang="ru-RU" noProof="0" smtClean="0"/>
              <a:t>‹#›</a:t>
            </a:fld>
            <a:endParaRPr lang="ru-RU" noProof="0"/>
          </a:p>
        </p:txBody>
      </p:sp>
      <p:cxnSp>
        <p:nvCxnSpPr>
          <p:cNvPr id="21" name="Прямая соединительная линия 20" title="Горизонтальная линейка">
            <a:extLst>
              <a:ext uri="{FF2B5EF4-FFF2-40B4-BE49-F238E27FC236}">
                <a16:creationId xmlns:a16="http://schemas.microsoft.com/office/drawing/2014/main" id="{D75086F1-E157-4A98-93DB-478F34A1158E}"/>
              </a:ext>
            </a:extLst>
          </p:cNvPr>
          <p:cNvCxnSpPr/>
          <p:nvPr userDrawn="1"/>
        </p:nvCxnSpPr>
        <p:spPr>
          <a:xfrm>
            <a:off x="0" y="6199730"/>
            <a:ext cx="4495800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Объект 2">
            <a:extLst>
              <a:ext uri="{FF2B5EF4-FFF2-40B4-BE49-F238E27FC236}">
                <a16:creationId xmlns:a16="http://schemas.microsoft.com/office/drawing/2014/main" id="{4889D34E-DF9E-41B7-A5EC-B9D63999B3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1600" y="559678"/>
            <a:ext cx="6172200" cy="5617285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2226173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 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 2"/>
          <p:cNvSpPr>
            <a:spLocks noGrp="1"/>
          </p:cNvSpPr>
          <p:nvPr>
            <p:ph sz="half" idx="1"/>
          </p:nvPr>
        </p:nvSpPr>
        <p:spPr>
          <a:xfrm>
            <a:off x="5181600" y="540628"/>
            <a:ext cx="6248400" cy="2488946"/>
          </a:xfrm>
        </p:spPr>
        <p:txBody>
          <a:bodyPr rtlCol="0"/>
          <a:lstStyle>
            <a:lvl5pPr>
              <a:defRPr i="0"/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Объект 3"/>
          <p:cNvSpPr>
            <a:spLocks noGrp="1"/>
          </p:cNvSpPr>
          <p:nvPr>
            <p:ph sz="half" idx="2"/>
          </p:nvPr>
        </p:nvSpPr>
        <p:spPr>
          <a:xfrm>
            <a:off x="5181600" y="3712467"/>
            <a:ext cx="6248400" cy="2482228"/>
          </a:xfrm>
        </p:spPr>
        <p:txBody>
          <a:bodyPr rtlCol="0"/>
          <a:lstStyle>
            <a:lvl5pPr>
              <a:defRPr i="0"/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79A2038-B05C-4781-BA38-FE0987548CF9}" type="datetime1">
              <a:rPr lang="ru-RU" noProof="0" smtClean="0"/>
              <a:t>17.06.2025</a:t>
            </a:fld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13D2E340-0663-474B-992C-9192B5C45E57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4543023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762000" y="557784"/>
            <a:ext cx="3831336" cy="4956048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 2"/>
          <p:cNvSpPr>
            <a:spLocks noGrp="1"/>
          </p:cNvSpPr>
          <p:nvPr>
            <p:ph type="body" idx="1"/>
          </p:nvPr>
        </p:nvSpPr>
        <p:spPr>
          <a:xfrm>
            <a:off x="5181600" y="558065"/>
            <a:ext cx="6245352" cy="914400"/>
          </a:xfrm>
        </p:spPr>
        <p:txBody>
          <a:bodyPr rtlCol="0" anchor="b"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buNone/>
              <a:defRPr sz="24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4" name="Объект 3"/>
          <p:cNvSpPr>
            <a:spLocks noGrp="1"/>
          </p:cNvSpPr>
          <p:nvPr>
            <p:ph sz="half" idx="2"/>
          </p:nvPr>
        </p:nvSpPr>
        <p:spPr>
          <a:xfrm>
            <a:off x="5181600" y="1526671"/>
            <a:ext cx="6245352" cy="1755648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181600" y="3700826"/>
            <a:ext cx="6248400" cy="914400"/>
          </a:xfrm>
        </p:spPr>
        <p:txBody>
          <a:bodyPr rtlCol="0" anchor="b">
            <a:normAutofit/>
          </a:bodyPr>
          <a:lstStyle>
            <a:lvl1pPr marL="0" indent="0">
              <a:buNone/>
              <a:defRPr sz="24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6" name="Объект 5"/>
          <p:cNvSpPr>
            <a:spLocks noGrp="1"/>
          </p:cNvSpPr>
          <p:nvPr>
            <p:ph sz="quarter" idx="4"/>
          </p:nvPr>
        </p:nvSpPr>
        <p:spPr>
          <a:xfrm>
            <a:off x="5181600" y="4669432"/>
            <a:ext cx="6245352" cy="1755648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E059510-8A4C-4D7A-8B52-DAA53C589143}" type="datetime1">
              <a:rPr lang="ru-RU" noProof="0" smtClean="0"/>
              <a:t>17.06.2025</a:t>
            </a:fld>
            <a:endParaRPr lang="ru-RU" noProof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9" name="Номер слайда 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13D2E340-0663-474B-992C-9192B5C45E57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2770199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1626C1A-D84E-42EE-BD73-3267BCADA3B3}" type="datetime1">
              <a:rPr lang="ru-RU" noProof="0" smtClean="0"/>
              <a:t>17.06.2025</a:t>
            </a:fld>
            <a:endParaRPr lang="ru-RU" noProof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5" name="Номер слайда 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13D2E340-0663-474B-992C-9192B5C45E57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0434470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BDAE130-7FCA-40A2-AA3A-888FCBDE09D4}" type="datetime1">
              <a:rPr lang="ru-RU" noProof="0" smtClean="0"/>
              <a:t>17.06.2025</a:t>
            </a:fld>
            <a:endParaRPr lang="ru-RU" noProof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4" name="Номер слайда 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13D2E340-0663-474B-992C-9192B5C45E57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82390238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олилиния 6" title="Фигура номера страницы"/>
          <p:cNvSpPr/>
          <p:nvPr/>
        </p:nvSpPr>
        <p:spPr bwMode="auto">
          <a:xfrm>
            <a:off x="11784011" y="5380580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762000" y="559678"/>
            <a:ext cx="3833906" cy="49524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 2"/>
          <p:cNvSpPr>
            <a:spLocks noGrp="1"/>
          </p:cNvSpPr>
          <p:nvPr>
            <p:ph type="body" idx="1"/>
          </p:nvPr>
        </p:nvSpPr>
        <p:spPr>
          <a:xfrm>
            <a:off x="5181600" y="569066"/>
            <a:ext cx="6248398" cy="56551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762001" y="5930060"/>
            <a:ext cx="3814856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1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rtl="0"/>
            <a:fld id="{9E1E048C-58BA-4E52-B6F1-56D903F03075}" type="datetime1">
              <a:rPr lang="ru-RU" noProof="0" smtClean="0"/>
              <a:t>17.06.2025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762001" y="6314440"/>
            <a:ext cx="3814856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200" b="1" i="1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1784011" y="5607592"/>
            <a:ext cx="4079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1" baseline="0">
                <a:solidFill>
                  <a:schemeClr val="bg2"/>
                </a:solidFill>
                <a:latin typeface="+mj-lt"/>
              </a:defRPr>
            </a:lvl1pPr>
          </a:lstStyle>
          <a:p>
            <a:pPr rtl="0"/>
            <a:fld id="{13D2E340-0663-474B-992C-9192B5C45E57}" type="slidenum">
              <a:rPr lang="ru-RU" noProof="0" smtClean="0"/>
              <a:t>‹#›</a:t>
            </a:fld>
            <a:endParaRPr lang="ru-RU" noProof="0"/>
          </a:p>
        </p:txBody>
      </p:sp>
      <p:cxnSp>
        <p:nvCxnSpPr>
          <p:cNvPr id="10" name="Прямая соединительная линия 9" title="Горизонтальная линейка"/>
          <p:cNvCxnSpPr/>
          <p:nvPr/>
        </p:nvCxnSpPr>
        <p:spPr>
          <a:xfrm>
            <a:off x="0" y="6199730"/>
            <a:ext cx="4495800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6093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79" r:id="rId1"/>
    <p:sldLayoutId id="2147484480" r:id="rId2"/>
    <p:sldLayoutId id="2147484495" r:id="rId3"/>
    <p:sldLayoutId id="2147484490" r:id="rId4"/>
    <p:sldLayoutId id="2147484491" r:id="rId5"/>
    <p:sldLayoutId id="2147484492" r:id="rId6"/>
    <p:sldLayoutId id="2147484493" r:id="rId7"/>
    <p:sldLayoutId id="2147484496" r:id="rId8"/>
    <p:sldLayoutId id="2147484481" r:id="rId9"/>
    <p:sldLayoutId id="2147484498" r:id="rId10"/>
    <p:sldLayoutId id="2147484499" r:id="rId11"/>
    <p:sldLayoutId id="2147484500" r:id="rId12"/>
    <p:sldLayoutId id="2147484482" r:id="rId13"/>
    <p:sldLayoutId id="2147484483" r:id="rId14"/>
    <p:sldLayoutId id="2147484484" r:id="rId15"/>
    <p:sldLayoutId id="2147484485" r:id="rId16"/>
  </p:sldLayoutIdLst>
  <p:hf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5000" b="0" i="1" kern="1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83464" indent="-283464" algn="l" defTabSz="9144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20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685800" indent="-283464" algn="l" defTabSz="914400" rtl="0" eaLnBrk="1" latinLnBrk="0" hangingPunct="1">
        <a:lnSpc>
          <a:spcPct val="112000"/>
        </a:lnSpc>
        <a:spcBef>
          <a:spcPts val="900"/>
        </a:spcBef>
        <a:buFont typeface="Corbel" panose="020B0503020204020204" pitchFamily="34" charset="0"/>
        <a:buChar char="–"/>
        <a:defRPr sz="18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283464" algn="l" defTabSz="9144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16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600200" indent="-283464" algn="l" defTabSz="914400" rtl="0" eaLnBrk="1" latinLnBrk="0" hangingPunct="1">
        <a:lnSpc>
          <a:spcPct val="112000"/>
        </a:lnSpc>
        <a:spcBef>
          <a:spcPts val="900"/>
        </a:spcBef>
        <a:buFont typeface="Corbel" panose="020B0503020204020204" pitchFamily="34" charset="0"/>
        <a:buChar char="–"/>
        <a:defRPr sz="14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2057400" indent="-283464" algn="l" defTabSz="9144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1400" i="1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83464" algn="l" defTabSz="914400" rtl="0" eaLnBrk="1" latinLnBrk="0" hangingPunct="1">
        <a:lnSpc>
          <a:spcPct val="112000"/>
        </a:lnSpc>
        <a:spcBef>
          <a:spcPts val="1300"/>
        </a:spcBef>
        <a:buFont typeface="Corbel" panose="020B0503020204020204" pitchFamily="34" charset="0"/>
        <a:buChar char="–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2971800" indent="-283464" algn="l" defTabSz="914400" rtl="0" eaLnBrk="1" latinLnBrk="0" hangingPunct="1">
        <a:lnSpc>
          <a:spcPct val="112000"/>
        </a:lnSpc>
        <a:spcBef>
          <a:spcPts val="1300"/>
        </a:spcBef>
        <a:buFont typeface="Arial" panose="020B0604020202020204" pitchFamily="34" charset="0"/>
        <a:buChar char="•"/>
        <a:defRPr sz="14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3429000" indent="-283464" algn="l" defTabSz="914400" rtl="0" eaLnBrk="1" latinLnBrk="0" hangingPunct="1">
        <a:lnSpc>
          <a:spcPct val="112000"/>
        </a:lnSpc>
        <a:spcBef>
          <a:spcPts val="1300"/>
        </a:spcBef>
        <a:buFont typeface="Corbel" panose="020B0503020204020204" pitchFamily="34" charset="0"/>
        <a:buChar char="–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3886200" indent="-283464" algn="l" defTabSz="914400" rtl="0" eaLnBrk="1" latinLnBrk="0" hangingPunct="1">
        <a:lnSpc>
          <a:spcPct val="112000"/>
        </a:lnSpc>
        <a:spcBef>
          <a:spcPts val="1300"/>
        </a:spcBef>
        <a:buFont typeface="Arial" panose="020B0604020202020204" pitchFamily="34" charset="0"/>
        <a:buChar char="•"/>
        <a:defRPr sz="1400" i="1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832">
          <p15:clr>
            <a:srgbClr val="F26B43"/>
          </p15:clr>
        </p15:guide>
        <p15:guide id="2" pos="480">
          <p15:clr>
            <a:srgbClr val="F26B43"/>
          </p15:clr>
        </p15:guide>
        <p15:guide id="3" orient="horz" pos="432">
          <p15:clr>
            <a:srgbClr val="F26B43"/>
          </p15:clr>
        </p15:guide>
        <p15:guide id="4" pos="7200">
          <p15:clr>
            <a:srgbClr val="F26B43"/>
          </p15:clr>
        </p15:guide>
        <p15:guide id="5" pos="32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1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8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679374-8EAE-4873-9BB6-F6C630302DA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ru-RU" dirty="0"/>
              <a:t>Презентация проекта</a:t>
            </a:r>
            <a:br>
              <a:rPr lang="ru-RU" dirty="0"/>
            </a:br>
            <a:r>
              <a:rPr lang="ru-RU" dirty="0"/>
              <a:t>«</a:t>
            </a:r>
            <a:r>
              <a:rPr lang="ru-RU" dirty="0" err="1"/>
              <a:t>СВОячники</a:t>
            </a:r>
            <a:r>
              <a:rPr lang="ru-RU" dirty="0"/>
              <a:t>»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E42C4E3-AFAF-4630-AF6D-21FB3C29CF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7910" y="4151085"/>
            <a:ext cx="4993562" cy="1591181"/>
          </a:xfrm>
        </p:spPr>
        <p:txBody>
          <a:bodyPr rtlCol="0"/>
          <a:lstStyle/>
          <a:p>
            <a:pPr rtl="0"/>
            <a:r>
              <a:rPr lang="ru-RU" sz="2000" dirty="0"/>
              <a:t>Гуманитарный проект </a:t>
            </a:r>
            <a:r>
              <a:rPr lang="ru-RU" sz="2000" dirty="0" err="1"/>
              <a:t>СВОячники</a:t>
            </a:r>
            <a:r>
              <a:rPr lang="ru-RU" sz="2000" dirty="0"/>
              <a:t>. </a:t>
            </a:r>
          </a:p>
          <a:p>
            <a:pPr rtl="0"/>
            <a:r>
              <a:rPr lang="ru-RU" sz="2000" dirty="0"/>
              <a:t>Ведь стоять вместе – значит побеждать!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44E0F1D-096D-4808-960D-08A50710312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l="15385" r="15385"/>
          <a:stretch>
            <a:fillRect/>
          </a:stretch>
        </p:blipFill>
        <p:spPr>
          <a:xfrm>
            <a:off x="1535916" y="1115734"/>
            <a:ext cx="3420000" cy="3420000"/>
          </a:xfrm>
        </p:spPr>
      </p:pic>
    </p:spTree>
    <p:extLst>
      <p:ext uri="{BB962C8B-B14F-4D97-AF65-F5344CB8AC3E}">
        <p14:creationId xmlns:p14="http://schemas.microsoft.com/office/powerpoint/2010/main" val="11938868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D1F34B-93F5-46C0-9BEC-B1A8D55008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559678"/>
            <a:ext cx="4675875" cy="2221622"/>
          </a:xfrm>
        </p:spPr>
        <p:txBody>
          <a:bodyPr rtlCol="0">
            <a:normAutofit/>
          </a:bodyPr>
          <a:lstStyle/>
          <a:p>
            <a:pPr rtl="0"/>
            <a:r>
              <a:rPr lang="ru-RU" sz="4800" dirty="0"/>
              <a:t>Координаторы проекта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81FDC16-3D69-48AD-B08B-ED28A10640C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 rtlCol="0"/>
          <a:lstStyle/>
          <a:p>
            <a:pPr rtl="0"/>
            <a:r>
              <a:rPr lang="ru-RU" dirty="0"/>
              <a:t>Главные лица проекта «</a:t>
            </a:r>
            <a:r>
              <a:rPr lang="ru-RU" dirty="0" err="1"/>
              <a:t>СВОячники</a:t>
            </a:r>
            <a:r>
              <a:rPr lang="ru-RU" dirty="0"/>
              <a:t>»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83DB0A1-C484-4D49-BAC3-ABEE82074C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62550" y="2079000"/>
            <a:ext cx="1944000" cy="2700000"/>
          </a:xfrm>
        </p:spPr>
        <p:txBody>
          <a:bodyPr lIns="72000" rIns="72000" rtlCol="0">
            <a:normAutofit lnSpcReduction="10000"/>
          </a:bodyPr>
          <a:lstStyle/>
          <a:p>
            <a:pPr rtl="0"/>
            <a:r>
              <a:rPr lang="ru-RU" dirty="0"/>
              <a:t>Лидия Касаткина</a:t>
            </a:r>
          </a:p>
          <a:p>
            <a:pPr rtl="0"/>
            <a:r>
              <a:rPr lang="ru-RU" i="1" dirty="0"/>
              <a:t>Создатель проекта, куратор проекта «Школа молодого военкора»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AC4A7A4E-C192-4A89-A661-72D76FF2F2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428613" y="2079000"/>
            <a:ext cx="1944000" cy="2700000"/>
          </a:xfrm>
        </p:spPr>
        <p:txBody>
          <a:bodyPr lIns="72000" rIns="72000" rtlCol="0">
            <a:normAutofit fontScale="85000" lnSpcReduction="20000"/>
          </a:bodyPr>
          <a:lstStyle/>
          <a:p>
            <a:pPr rtl="0"/>
            <a:r>
              <a:rPr lang="ru-RU" dirty="0"/>
              <a:t>Надежда </a:t>
            </a:r>
            <a:r>
              <a:rPr lang="ru-RU" dirty="0" err="1"/>
              <a:t>Гуреева</a:t>
            </a:r>
            <a:endParaRPr lang="ru-RU" dirty="0"/>
          </a:p>
          <a:p>
            <a:pPr rtl="0"/>
            <a:r>
              <a:rPr lang="ru-RU" i="1" dirty="0"/>
              <a:t>Ревизор ПО№6 Совета ветеранов Мещанского района, общественный советник</a:t>
            </a:r>
          </a:p>
          <a:p>
            <a:pPr rtl="0"/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7C944DD-F200-6B48-8A79-099A08992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13D2E340-0663-474B-992C-9192B5C45E57}" type="slidenum">
              <a:rPr lang="ru-RU" smtClean="0"/>
              <a:t>2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BD5567B-170C-44B4-B623-74CABDC7AD7F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 rotWithShape="1">
          <a:blip r:embed="rId3"/>
          <a:srcRect t="2430" b="30852"/>
          <a:stretch/>
        </p:blipFill>
        <p:spPr>
          <a:xfrm>
            <a:off x="5610000" y="2249038"/>
            <a:ext cx="972000" cy="972000"/>
          </a:xfr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60BE88B7-15B2-4877-BD1E-666F36E75D1C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 rotWithShape="1">
          <a:blip r:embed="rId4"/>
          <a:srcRect l="40380" t="19682" r="9391" b="34234"/>
          <a:stretch/>
        </p:blipFill>
        <p:spPr>
          <a:xfrm>
            <a:off x="9924738" y="2249038"/>
            <a:ext cx="951750" cy="972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7074747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D1F34B-93F5-46C0-9BEC-B1A8D55008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559678"/>
            <a:ext cx="4675875" cy="2221622"/>
          </a:xfrm>
        </p:spPr>
        <p:txBody>
          <a:bodyPr rtlCol="0">
            <a:normAutofit/>
          </a:bodyPr>
          <a:lstStyle/>
          <a:p>
            <a:pPr rtl="0"/>
            <a:r>
              <a:rPr lang="ru-RU" sz="4800" dirty="0"/>
              <a:t>Личные достижения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81FDC16-3D69-48AD-B08B-ED28A10640C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 rtlCol="0"/>
          <a:lstStyle/>
          <a:p>
            <a:pPr rtl="0"/>
            <a:r>
              <a:rPr lang="ru-RU" dirty="0"/>
              <a:t>И иные документы, подтверждающие опыт и личные компетенции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7C944DD-F200-6B48-8A79-099A08992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13D2E340-0663-474B-992C-9192B5C45E57}" type="slidenum">
              <a:rPr lang="ru-RU" smtClean="0"/>
              <a:t>3</a:t>
            </a:fld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D53D1DB5-FA2E-3C74-C47C-A738868EF3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2252" y="0"/>
            <a:ext cx="3317144" cy="234741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A6B1AAA-6CD9-5EE0-C65A-CBFCAF9052B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772" t="8160" r="19136" b="10846"/>
          <a:stretch/>
        </p:blipFill>
        <p:spPr>
          <a:xfrm>
            <a:off x="10790129" y="0"/>
            <a:ext cx="1401870" cy="234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3224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F35BFF-A889-4B62-BCD4-168715A63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/>
              <a:t>Цель проекта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FC9047CD-1956-7146-971D-D05A280AC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13D2E340-0663-474B-992C-9192B5C45E57}" type="slidenum">
              <a:rPr lang="ru-RU" smtClean="0"/>
              <a:t>4</a:t>
            </a:fld>
            <a:endParaRPr lang="ru-RU"/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id="{ADB68C1C-48A6-4CB6-AEB1-1B5B9EB9AA30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1363325" y="2324100"/>
            <a:ext cx="828675" cy="828675"/>
          </a:xfrm>
        </p:spPr>
        <p:txBody>
          <a:bodyPr rtlCol="0"/>
          <a:lstStyle/>
          <a:p>
            <a:pPr rtl="0"/>
            <a:r>
              <a:rPr lang="ru-RU"/>
              <a:t>1</a:t>
            </a:r>
          </a:p>
        </p:txBody>
      </p:sp>
      <p:sp>
        <p:nvSpPr>
          <p:cNvPr id="23" name="Текст 22">
            <a:extLst>
              <a:ext uri="{FF2B5EF4-FFF2-40B4-BE49-F238E27FC236}">
                <a16:creationId xmlns:a16="http://schemas.microsoft.com/office/drawing/2014/main" id="{3C345EEF-8EE2-4AFF-A515-F49E6FA7CAD4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1363325" y="2324100"/>
            <a:ext cx="828675" cy="828675"/>
          </a:xfrm>
        </p:spPr>
        <p:txBody>
          <a:bodyPr rtlCol="0"/>
          <a:lstStyle/>
          <a:p>
            <a:pPr rtl="0"/>
            <a:r>
              <a:rPr lang="ru-RU"/>
              <a:t>2</a:t>
            </a:r>
          </a:p>
        </p:txBody>
      </p:sp>
      <p:sp>
        <p:nvSpPr>
          <p:cNvPr id="24" name="Текст 23">
            <a:extLst>
              <a:ext uri="{FF2B5EF4-FFF2-40B4-BE49-F238E27FC236}">
                <a16:creationId xmlns:a16="http://schemas.microsoft.com/office/drawing/2014/main" id="{C3C9C68B-77C0-41C6-AE3E-6C1B595CDE75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1363325" y="2324100"/>
            <a:ext cx="828675" cy="828675"/>
          </a:xfrm>
        </p:spPr>
        <p:txBody>
          <a:bodyPr rtlCol="0"/>
          <a:lstStyle/>
          <a:p>
            <a:pPr rtl="0"/>
            <a:r>
              <a:rPr lang="ru-RU"/>
              <a:t>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65BF43F-0F75-99D3-7547-E2EEAFBEDB4E}"/>
              </a:ext>
            </a:extLst>
          </p:cNvPr>
          <p:cNvSpPr txBox="1"/>
          <p:nvPr/>
        </p:nvSpPr>
        <p:spPr>
          <a:xfrm>
            <a:off x="5111088" y="2324100"/>
            <a:ext cx="6127844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dirty="0"/>
              <a:t>Оказание посильной помощи фронту посредством сбора ненужных предметов обихода в хорошем состоянии и изготовления необходимых вещей для военнослужащих в зоне СВО. </a:t>
            </a:r>
          </a:p>
        </p:txBody>
      </p:sp>
    </p:spTree>
    <p:extLst>
      <p:ext uri="{BB962C8B-B14F-4D97-AF65-F5344CB8AC3E}">
        <p14:creationId xmlns:p14="http://schemas.microsoft.com/office/powerpoint/2010/main" val="29123346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F35BFF-A889-4B62-BCD4-168715A63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/>
              <a:t>Задачи проекта</a:t>
            </a:r>
          </a:p>
        </p:txBody>
      </p:sp>
      <p:sp>
        <p:nvSpPr>
          <p:cNvPr id="19" name="Объект 18">
            <a:extLst>
              <a:ext uri="{FF2B5EF4-FFF2-40B4-BE49-F238E27FC236}">
                <a16:creationId xmlns:a16="http://schemas.microsoft.com/office/drawing/2014/main" id="{C8822230-E7F6-4AEC-86F1-6874B8C03B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62550" y="2019300"/>
            <a:ext cx="1944000" cy="2855912"/>
          </a:xfrm>
        </p:spPr>
        <p:txBody>
          <a:bodyPr rtlCol="0"/>
          <a:lstStyle/>
          <a:p>
            <a:pPr rtl="0">
              <a:lnSpc>
                <a:spcPct val="100000"/>
              </a:lnSpc>
              <a:spcBef>
                <a:spcPts val="0"/>
              </a:spcBef>
            </a:pPr>
            <a:r>
              <a:rPr lang="ru-RU" sz="1800" dirty="0"/>
              <a:t>Оказывать посильную помощь фронту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72DB73E6-C510-4010-99CD-13C274B57E5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95806" y="2019300"/>
            <a:ext cx="1943100" cy="2855912"/>
          </a:xfrm>
        </p:spPr>
        <p:txBody>
          <a:bodyPr rtlCol="0"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800" dirty="0"/>
              <a:t>Вовлечь граждан в добровольческую деятельность</a:t>
            </a:r>
          </a:p>
        </p:txBody>
      </p:sp>
      <p:sp>
        <p:nvSpPr>
          <p:cNvPr id="21" name="Текст 20">
            <a:extLst>
              <a:ext uri="{FF2B5EF4-FFF2-40B4-BE49-F238E27FC236}">
                <a16:creationId xmlns:a16="http://schemas.microsoft.com/office/drawing/2014/main" id="{F544916F-9E82-4943-9F03-05F7811ACC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428163" y="2019300"/>
            <a:ext cx="1943100" cy="2855912"/>
          </a:xfrm>
        </p:spPr>
        <p:txBody>
          <a:bodyPr rtlCol="0"/>
          <a:lstStyle/>
          <a:p>
            <a:pPr rtl="0"/>
            <a:r>
              <a:rPr lang="ru-RU" dirty="0"/>
              <a:t>Осветить деятельность проекта в социальных сетях</a:t>
            </a:r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id="{ADB68C1C-48A6-4CB6-AEB1-1B5B9EB9AA3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 rtlCol="0"/>
          <a:lstStyle/>
          <a:p>
            <a:pPr rtl="0"/>
            <a:r>
              <a:rPr lang="ru-RU"/>
              <a:t>1</a:t>
            </a:r>
          </a:p>
        </p:txBody>
      </p:sp>
      <p:sp>
        <p:nvSpPr>
          <p:cNvPr id="23" name="Текст 22">
            <a:extLst>
              <a:ext uri="{FF2B5EF4-FFF2-40B4-BE49-F238E27FC236}">
                <a16:creationId xmlns:a16="http://schemas.microsoft.com/office/drawing/2014/main" id="{3C345EEF-8EE2-4AFF-A515-F49E6FA7CAD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 rtlCol="0"/>
          <a:lstStyle/>
          <a:p>
            <a:pPr rtl="0"/>
            <a:r>
              <a:rPr lang="ru-RU"/>
              <a:t>2</a:t>
            </a:r>
          </a:p>
        </p:txBody>
      </p:sp>
      <p:sp>
        <p:nvSpPr>
          <p:cNvPr id="24" name="Текст 23">
            <a:extLst>
              <a:ext uri="{FF2B5EF4-FFF2-40B4-BE49-F238E27FC236}">
                <a16:creationId xmlns:a16="http://schemas.microsoft.com/office/drawing/2014/main" id="{C3C9C68B-77C0-41C6-AE3E-6C1B595CDE7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 rtlCol="0"/>
          <a:lstStyle/>
          <a:p>
            <a:pPr rtl="0"/>
            <a:r>
              <a:rPr lang="ru-RU"/>
              <a:t>3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A761FA4B-43B9-4C0B-BD10-1127709C978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 rtlCol="0"/>
          <a:lstStyle/>
          <a:p>
            <a:pPr rtl="0"/>
            <a:r>
              <a:rPr lang="ru-RU" dirty="0"/>
              <a:t>Целевое обоснование </a:t>
            </a:r>
          </a:p>
          <a:p>
            <a:pPr rtl="0"/>
            <a:r>
              <a:rPr lang="ru-RU" dirty="0"/>
              <a:t>проекта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FC9047CD-1956-7146-971D-D05A280AC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13D2E340-0663-474B-992C-9192B5C45E57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2503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F35BFF-A889-4B62-BCD4-168715A63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/>
              <a:t>Работа</a:t>
            </a:r>
          </a:p>
        </p:txBody>
      </p:sp>
      <p:sp>
        <p:nvSpPr>
          <p:cNvPr id="19" name="Объект 18">
            <a:extLst>
              <a:ext uri="{FF2B5EF4-FFF2-40B4-BE49-F238E27FC236}">
                <a16:creationId xmlns:a16="http://schemas.microsoft.com/office/drawing/2014/main" id="{C8822230-E7F6-4AEC-86F1-6874B8C03B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62550" y="2019300"/>
            <a:ext cx="1944000" cy="2855912"/>
          </a:xfrm>
        </p:spPr>
        <p:txBody>
          <a:bodyPr rtlCol="0"/>
          <a:lstStyle/>
          <a:p>
            <a:pPr rtl="0">
              <a:lnSpc>
                <a:spcPct val="100000"/>
              </a:lnSpc>
              <a:spcBef>
                <a:spcPts val="0"/>
              </a:spcBef>
            </a:pPr>
            <a:r>
              <a:rPr lang="ru-RU" b="1" dirty="0"/>
              <a:t>24.07.2024</a:t>
            </a:r>
          </a:p>
          <a:p>
            <a:pPr rtl="0">
              <a:lnSpc>
                <a:spcPct val="100000"/>
              </a:lnSpc>
              <a:spcBef>
                <a:spcPts val="0"/>
              </a:spcBef>
            </a:pPr>
            <a:r>
              <a:rPr lang="ru-RU" dirty="0"/>
              <a:t>Проведение первого мастер-класса. Создание </a:t>
            </a:r>
            <a:r>
              <a:rPr lang="ru-RU" dirty="0" err="1"/>
              <a:t>телеграм</a:t>
            </a:r>
            <a:r>
              <a:rPr lang="ru-RU" dirty="0"/>
              <a:t>-канала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72DB73E6-C510-4010-99CD-13C274B57E5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95806" y="2019300"/>
            <a:ext cx="1943100" cy="2855912"/>
          </a:xfrm>
        </p:spPr>
        <p:txBody>
          <a:bodyPr rtlCol="0"/>
          <a:lstStyle/>
          <a:p>
            <a:pPr rtl="0">
              <a:lnSpc>
                <a:spcPct val="100000"/>
              </a:lnSpc>
              <a:spcBef>
                <a:spcPts val="0"/>
              </a:spcBef>
            </a:pPr>
            <a:r>
              <a:rPr lang="ru-RU" b="1" dirty="0"/>
              <a:t>6.08.2024</a:t>
            </a:r>
          </a:p>
          <a:p>
            <a:pPr rtl="0">
              <a:lnSpc>
                <a:spcPct val="100000"/>
              </a:lnSpc>
              <a:spcBef>
                <a:spcPts val="0"/>
              </a:spcBef>
            </a:pPr>
            <a:r>
              <a:rPr lang="ru-RU" sz="1400" dirty="0"/>
              <a:t>Проведение мастер-класса совместно с муниципальными депутатами Натальей </a:t>
            </a:r>
            <a:r>
              <a:rPr lang="ru-RU" sz="1400" dirty="0" err="1"/>
              <a:t>Домрачевой</a:t>
            </a:r>
            <a:r>
              <a:rPr lang="ru-RU" sz="1400" dirty="0"/>
              <a:t> и Кристиной Самсоненко</a:t>
            </a:r>
          </a:p>
        </p:txBody>
      </p:sp>
      <p:sp>
        <p:nvSpPr>
          <p:cNvPr id="21" name="Текст 20">
            <a:extLst>
              <a:ext uri="{FF2B5EF4-FFF2-40B4-BE49-F238E27FC236}">
                <a16:creationId xmlns:a16="http://schemas.microsoft.com/office/drawing/2014/main" id="{F544916F-9E82-4943-9F03-05F7811ACC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428163" y="2019300"/>
            <a:ext cx="1943100" cy="2855912"/>
          </a:xfrm>
        </p:spPr>
        <p:txBody>
          <a:bodyPr rtlCol="0"/>
          <a:lstStyle/>
          <a:p>
            <a:pPr rtl="0">
              <a:lnSpc>
                <a:spcPct val="100000"/>
              </a:lnSpc>
              <a:spcBef>
                <a:spcPts val="0"/>
              </a:spcBef>
            </a:pPr>
            <a:r>
              <a:rPr lang="ru-RU" b="1" dirty="0"/>
              <a:t>09.2024</a:t>
            </a:r>
          </a:p>
          <a:p>
            <a:pPr rtl="0">
              <a:lnSpc>
                <a:spcPct val="100000"/>
              </a:lnSpc>
              <a:spcBef>
                <a:spcPts val="0"/>
              </a:spcBef>
            </a:pPr>
            <a:r>
              <a:rPr lang="ru-RU" dirty="0"/>
              <a:t>Передача 600 сухих душей волонтёру организации «Надежный тыл»</a:t>
            </a:r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id="{ADB68C1C-48A6-4CB6-AEB1-1B5B9EB9AA3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 rtlCol="0"/>
          <a:lstStyle/>
          <a:p>
            <a:pPr rtl="0"/>
            <a:r>
              <a:rPr lang="ru-RU"/>
              <a:t>1</a:t>
            </a:r>
          </a:p>
        </p:txBody>
      </p:sp>
      <p:sp>
        <p:nvSpPr>
          <p:cNvPr id="23" name="Текст 22">
            <a:extLst>
              <a:ext uri="{FF2B5EF4-FFF2-40B4-BE49-F238E27FC236}">
                <a16:creationId xmlns:a16="http://schemas.microsoft.com/office/drawing/2014/main" id="{3C345EEF-8EE2-4AFF-A515-F49E6FA7CAD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 rtlCol="0"/>
          <a:lstStyle/>
          <a:p>
            <a:pPr rtl="0"/>
            <a:r>
              <a:rPr lang="ru-RU"/>
              <a:t>2</a:t>
            </a:r>
          </a:p>
        </p:txBody>
      </p:sp>
      <p:sp>
        <p:nvSpPr>
          <p:cNvPr id="24" name="Текст 23">
            <a:extLst>
              <a:ext uri="{FF2B5EF4-FFF2-40B4-BE49-F238E27FC236}">
                <a16:creationId xmlns:a16="http://schemas.microsoft.com/office/drawing/2014/main" id="{C3C9C68B-77C0-41C6-AE3E-6C1B595CDE7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 rtlCol="0"/>
          <a:lstStyle/>
          <a:p>
            <a:pPr rtl="0"/>
            <a:r>
              <a:rPr lang="ru-RU"/>
              <a:t>3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A761FA4B-43B9-4C0B-BD10-1127709C978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 rtlCol="0"/>
          <a:lstStyle/>
          <a:p>
            <a:pPr rtl="0"/>
            <a:r>
              <a:rPr lang="ru-RU" dirty="0"/>
              <a:t>Проведенная работа за первые 2 месяца работы проекта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FC9047CD-1956-7146-971D-D05A280AC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13D2E340-0663-474B-992C-9192B5C45E57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91185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983881D-2FC7-F007-08C7-B830F1238AE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507" t="21246" r="69399" b="5064"/>
          <a:stretch/>
        </p:blipFill>
        <p:spPr>
          <a:xfrm>
            <a:off x="6400915" y="-278"/>
            <a:ext cx="1414585" cy="2781578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A97F4D-F280-472F-9307-25B3E6BD88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77" y="559678"/>
            <a:ext cx="3833906" cy="2221622"/>
          </a:xfrm>
        </p:spPr>
        <p:txBody>
          <a:bodyPr rtlCol="0"/>
          <a:lstStyle/>
          <a:p>
            <a:pPr algn="l" rtl="0"/>
            <a:r>
              <a:rPr lang="ru-RU" dirty="0"/>
              <a:t>Участники проекта 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EB761CE6-695A-0941-954E-A6BD7E163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13D2E340-0663-474B-992C-9192B5C45E57}" type="slidenum">
              <a:rPr lang="ru-RU" smtClean="0"/>
              <a:t>7</a:t>
            </a:fld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55A5865-3386-B2E3-71DA-9B94E281986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2956"/>
          <a:stretch/>
        </p:blipFill>
        <p:spPr>
          <a:xfrm>
            <a:off x="7403035" y="-278"/>
            <a:ext cx="4788965" cy="278157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8504C97-5CD3-6680-11EC-34F9E181620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43582" b="17350"/>
          <a:stretch/>
        </p:blipFill>
        <p:spPr>
          <a:xfrm>
            <a:off x="4831285" y="2329571"/>
            <a:ext cx="5143500" cy="267922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6472C58-6CC0-43D8-87A8-B39D85455AEC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23176"/>
          <a:stretch/>
        </p:blipFill>
        <p:spPr>
          <a:xfrm>
            <a:off x="8040060" y="4306275"/>
            <a:ext cx="4151939" cy="255172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DE8680F-5768-49C0-8DCC-C31AEE94D6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31285" y="4306274"/>
            <a:ext cx="3192283" cy="2551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754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89AFF68C-4AF2-08EB-E7B8-DE3655BD58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2011" y="1253574"/>
            <a:ext cx="5227093" cy="3987167"/>
          </a:xfrm>
        </p:spPr>
        <p:txBody>
          <a:bodyPr>
            <a:normAutofit/>
          </a:bodyPr>
          <a:lstStyle/>
          <a:p>
            <a:r>
              <a:rPr lang="ru-RU" sz="4800" dirty="0"/>
              <a:t>Узнать о «</a:t>
            </a:r>
            <a:r>
              <a:rPr lang="ru-RU" sz="4800" dirty="0" err="1"/>
              <a:t>СВОячниках</a:t>
            </a:r>
            <a:r>
              <a:rPr lang="ru-RU" sz="4800" dirty="0"/>
              <a:t>»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CA15DADF-C06A-3352-6093-650D79F9FD4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784013" y="5607050"/>
            <a:ext cx="407987" cy="365125"/>
          </a:xfrm>
        </p:spPr>
        <p:txBody>
          <a:bodyPr/>
          <a:lstStyle/>
          <a:p>
            <a:fld id="{13D2E340-0663-474B-992C-9192B5C45E57}" type="slidenum">
              <a:rPr lang="ru-RU" noProof="0" smtClean="0"/>
              <a:pPr/>
              <a:t>8</a:t>
            </a:fld>
            <a:endParaRPr lang="ru-RU" noProof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7F92F94-ADE3-B1DA-CF14-2B74F1E335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0384" y="375241"/>
            <a:ext cx="2671200" cy="26712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63A26F6-D8A0-A723-D237-AFEE7401F163}"/>
              </a:ext>
            </a:extLst>
          </p:cNvPr>
          <p:cNvPicPr>
            <a:picLocks noChangeAspect="1"/>
          </p:cNvPicPr>
          <p:nvPr/>
        </p:nvPicPr>
        <p:blipFill>
          <a:blip r:embed="rId3">
            <a:biLevel thresh="7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0384" y="3810008"/>
            <a:ext cx="2672751" cy="2672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782104"/>
      </p:ext>
    </p:extLst>
  </p:cSld>
  <p:clrMapOvr>
    <a:masterClrMapping/>
  </p:clrMapOvr>
</p:sld>
</file>

<file path=ppt/theme/theme1.xml><?xml version="1.0" encoding="utf-8"?>
<a:theme xmlns:a="http://schemas.openxmlformats.org/drawingml/2006/main" name="Заголовки">
  <a:themeElements>
    <a:clrScheme name="Headlines">
      <a:dk1>
        <a:sysClr val="windowText" lastClr="000000"/>
      </a:dk1>
      <a:lt1>
        <a:sysClr val="window" lastClr="FFFFFF"/>
      </a:lt1>
      <a:dk2>
        <a:srgbClr val="1D1A1D"/>
      </a:dk2>
      <a:lt2>
        <a:srgbClr val="F5F5F5"/>
      </a:lt2>
      <a:accent1>
        <a:srgbClr val="439EB7"/>
      </a:accent1>
      <a:accent2>
        <a:srgbClr val="E28B55"/>
      </a:accent2>
      <a:accent3>
        <a:srgbClr val="DCB64D"/>
      </a:accent3>
      <a:accent4>
        <a:srgbClr val="4CA198"/>
      </a:accent4>
      <a:accent5>
        <a:srgbClr val="835B82"/>
      </a:accent5>
      <a:accent6>
        <a:srgbClr val="645135"/>
      </a:accent6>
      <a:hlink>
        <a:srgbClr val="439EB7"/>
      </a:hlink>
      <a:folHlink>
        <a:srgbClr val="835B82"/>
      </a:folHlink>
    </a:clrScheme>
    <a:fontScheme name="Headlines">
      <a:majorFont>
        <a:latin typeface="Century Schoolbook" panose="020406040505050203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Headlines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100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88900" dist="25400" dir="10800000">
              <a:srgbClr val="000000">
                <a:alpha val="25000"/>
              </a:srgbClr>
            </a:innerShdw>
            <a:outerShdw blurRad="25400" dist="25400" dir="5400000" rotWithShape="0">
              <a:srgbClr val="FFFFFF">
                <a:alpha val="1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30478406_TF45175639" id="{0CB3B67C-ADA0-46A3-A501-1B1292F68551}" vid="{2091BC34-9FB7-40AF-8FF7-74627929E416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1c2eb7a32e66fb6e4260f3771546a5e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04e1f6479c48b08974ba73b5ca973489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60E032F-2E55-4A86-BB2D-1A317C64299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DB4AFBF-E012-4607-B95C-D9E661912AC6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3.xml><?xml version="1.0" encoding="utf-8"?>
<ds:datastoreItem xmlns:ds="http://schemas.openxmlformats.org/officeDocument/2006/customXml" ds:itemID="{C77EC923-6023-4411-8330-A0042153EED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 биографии</Template>
  <TotalTime>0</TotalTime>
  <Words>174</Words>
  <Application>Microsoft Office PowerPoint</Application>
  <PresentationFormat>Широкоэкранный</PresentationFormat>
  <Paragraphs>52</Paragraphs>
  <Slides>8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Calibri</vt:lpstr>
      <vt:lpstr>Century Schoolbook</vt:lpstr>
      <vt:lpstr>Corbel</vt:lpstr>
      <vt:lpstr>Заголовки</vt:lpstr>
      <vt:lpstr>Презентация проекта «СВОячники»</vt:lpstr>
      <vt:lpstr>Координаторы проекта</vt:lpstr>
      <vt:lpstr>Личные достижения</vt:lpstr>
      <vt:lpstr>Цель проекта</vt:lpstr>
      <vt:lpstr>Задачи проекта</vt:lpstr>
      <vt:lpstr>Работа</vt:lpstr>
      <vt:lpstr>Участники проекта </vt:lpstr>
      <vt:lpstr>Узнать о «СВОячниках»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2024-08-20T14:15:58Z</dcterms:created>
  <dcterms:modified xsi:type="dcterms:W3CDTF">2025-06-16T22:08:22Z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