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75" r:id="rId3"/>
    <p:sldId id="259" r:id="rId4"/>
    <p:sldId id="261" r:id="rId5"/>
    <p:sldId id="269" r:id="rId6"/>
    <p:sldId id="287" r:id="rId7"/>
    <p:sldId id="288" r:id="rId8"/>
    <p:sldId id="289" r:id="rId9"/>
    <p:sldId id="290" r:id="rId10"/>
    <p:sldId id="291" r:id="rId11"/>
    <p:sldId id="293" r:id="rId12"/>
    <p:sldId id="260" r:id="rId13"/>
    <p:sldId id="281" r:id="rId14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49" d="100"/>
          <a:sy n="49" d="100"/>
        </p:scale>
        <p:origin x="29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4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7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94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1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0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8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4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93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04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C771C-4028-45AA-AA87-031D1B0771FB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994DD-C908-4DA5-9660-E646864D9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2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38" y="781683"/>
            <a:ext cx="10699407" cy="14692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8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88" y="1372471"/>
            <a:ext cx="11204154" cy="142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14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70" y="1204930"/>
            <a:ext cx="10913706" cy="148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30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89" y="2779181"/>
            <a:ext cx="10565977" cy="108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20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86" y="3055561"/>
            <a:ext cx="10008367" cy="1058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3" y="1204930"/>
            <a:ext cx="11160360" cy="1487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80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99" y="1418938"/>
            <a:ext cx="10822376" cy="1410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5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5" y="1361872"/>
            <a:ext cx="10906210" cy="145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6" y="1204930"/>
            <a:ext cx="10529513" cy="1492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68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4" y="1204930"/>
            <a:ext cx="10498878" cy="1494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499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12" y="1427398"/>
            <a:ext cx="10503592" cy="1482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09" y="1384441"/>
            <a:ext cx="10349810" cy="1472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2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267" y="157626"/>
            <a:ext cx="2749175" cy="1047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358436"/>
            <a:ext cx="2970154" cy="846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34" y="1204930"/>
            <a:ext cx="10680971" cy="150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19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komya</dc:creator>
  <cp:lastModifiedBy>komya</cp:lastModifiedBy>
  <cp:revision>8</cp:revision>
  <dcterms:created xsi:type="dcterms:W3CDTF">2023-11-07T08:08:50Z</dcterms:created>
  <dcterms:modified xsi:type="dcterms:W3CDTF">2023-11-07T08:56:22Z</dcterms:modified>
</cp:coreProperties>
</file>