
<file path=[Content_Types].xml><?xml version="1.0" encoding="utf-8"?>
<Types xmlns="http://schemas.openxmlformats.org/package/2006/content-types">
  <Override PartName="/customXml/itemProps3.xml" ContentType="application/vnd.openxmlformats-officedocument.customXml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>
  <p:sldMasterIdLst>
    <p:sldMasterId id="2147483648" r:id="rId4"/>
  </p:sldMasterIdLst>
  <p:notesMasterIdLst>
    <p:notesMasterId r:id="rId16"/>
  </p:notesMasterIdLst>
  <p:handoutMasterIdLst>
    <p:handoutMasterId r:id="rId17"/>
  </p:handoutMasterIdLst>
  <p:sldIdLst>
    <p:sldId id="383" r:id="rId5"/>
    <p:sldId id="361" r:id="rId6"/>
    <p:sldId id="329" r:id="rId7"/>
    <p:sldId id="384" r:id="rId8"/>
    <p:sldId id="331" r:id="rId9"/>
    <p:sldId id="388" r:id="rId10"/>
    <p:sldId id="389" r:id="rId11"/>
    <p:sldId id="391" r:id="rId12"/>
    <p:sldId id="390" r:id="rId13"/>
    <p:sldId id="386" r:id="rId14"/>
    <p:sldId id="387" r:id="rId15"/>
  </p:sldIdLst>
  <p:sldSz cx="12192000" cy="6858000"/>
  <p:notesSz cx="9388475" cy="7102475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="" xmlns:p14="http://schemas.microsoft.com/office/powerpoint/2010/main">
        <p14:section name="ИНСТРУКЦИИ" id="{BB928E10-A69C-42F6-8B07-A2FEAC067766}">
          <p14:sldIdLst>
            <p14:sldId id="383"/>
          </p14:sldIdLst>
        </p14:section>
        <p14:section name="ЭЛЕМЕНТЫ НАЧАЛА СЛАЙДОВ" id="{ACC24B29-0CC7-491A-A98A-CF7CBDBE501E}">
          <p14:sldIdLst>
            <p14:sldId id="379"/>
            <p14:sldId id="329"/>
            <p14:sldId id="361"/>
            <p14:sldId id="331"/>
            <p14:sldId id="341"/>
            <p14:sldId id="384"/>
            <p14:sldId id="385"/>
            <p14:sldId id="386"/>
          </p14:sldIdLst>
        </p14:section>
        <p14:section name="СПАСИБО" id="{6CD91DAB-8EC3-4802-89E9-0F1C7022FB28}">
          <p14:sldIdLst>
            <p14:sldId id="387"/>
          </p14:sldIdLst>
        </p14:section>
      </p14:sectionLst>
    </p:ext>
    <p:ext uri="{EFAFB233-063F-42B5-8137-9DF3F51BA10A}">
      <p15:sldGuideLst xmlns="" xmlns:p15="http://schemas.microsoft.com/office/powerpoint/2012/main"/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E6E6E6"/>
    <a:srgbClr val="DC5924"/>
    <a:srgbClr val="B7472A"/>
    <a:srgbClr val="000000"/>
    <a:srgbClr val="FFFFFF"/>
    <a:srgbClr val="75D1FF"/>
    <a:srgbClr val="11161C"/>
    <a:srgbClr val="7F7F7F"/>
    <a:srgbClr val="F2F2F2"/>
    <a:srgbClr val="00B0F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15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4994" autoAdjust="0"/>
    <p:restoredTop sz="84972" autoAdjust="0"/>
  </p:normalViewPr>
  <p:slideViewPr>
    <p:cSldViewPr snapToGrid="0">
      <p:cViewPr varScale="1">
        <p:scale>
          <a:sx n="91" d="100"/>
          <a:sy n="91" d="100"/>
        </p:scale>
        <p:origin x="-534" y="-11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116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8" d="100"/>
        <a:sy n="108" d="100"/>
      </p:scale>
      <p:origin x="0" y="-1482"/>
    </p:cViewPr>
  </p:sorterViewPr>
  <p:notesViewPr>
    <p:cSldViewPr snapToGrid="0">
      <p:cViewPr varScale="1">
        <p:scale>
          <a:sx n="127" d="100"/>
          <a:sy n="127" d="100"/>
        </p:scale>
        <p:origin x="1986" y="114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068339" cy="356357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pPr rtl="0"/>
            <a:endParaRPr lang="ru-RU" noProof="1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317963" y="1"/>
            <a:ext cx="4068339" cy="356357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pPr rtl="0"/>
            <a:fld id="{A5484A8C-32F5-4EA2-89BC-F4F20C2F1F2B}" type="datetime1">
              <a:rPr lang="ru-RU" noProof="1" smtClean="0"/>
              <a:pPr rtl="0"/>
              <a:t>15.07.2024</a:t>
            </a:fld>
            <a:endParaRPr lang="ru-RU" noProof="1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6746119"/>
            <a:ext cx="4068339" cy="356356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pPr rtl="0"/>
            <a:endParaRPr lang="ru-RU" noProof="1"/>
          </a:p>
        </p:txBody>
      </p:sp>
      <p:sp>
        <p:nvSpPr>
          <p:cNvPr id="5" name="Номер слайда 4"/>
          <p:cNvSpPr>
            <a:spLocks noGrp="1"/>
          </p:cNvSpPr>
          <p:nvPr>
            <p:ph type="sldNum" sz="quarter" idx="3"/>
          </p:nvPr>
        </p:nvSpPr>
        <p:spPr>
          <a:xfrm>
            <a:off x="5317963" y="6746119"/>
            <a:ext cx="4068339" cy="356356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pPr rtl="0"/>
            <a:fld id="{DBAA5490-FD59-4087-AC7E-016E8A4124C4}" type="slidenum">
              <a:rPr lang="ru-RU" noProof="1" smtClean="0"/>
              <a:pPr rtl="0"/>
              <a:t>‹#›</a:t>
            </a:fld>
            <a:endParaRPr lang="ru-RU" noProof="1"/>
          </a:p>
        </p:txBody>
      </p:sp>
    </p:spTree>
    <p:extLst>
      <p:ext uri="{BB962C8B-B14F-4D97-AF65-F5344CB8AC3E}">
        <p14:creationId xmlns="" xmlns:p14="http://schemas.microsoft.com/office/powerpoint/2010/main" val="79109266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068339" cy="356357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pPr rtl="0"/>
            <a:endParaRPr lang="ru-RU" noProof="1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317963" y="1"/>
            <a:ext cx="4068339" cy="356357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635349BE-49F4-4400-AFD2-1EF78FE6C96A}" type="datetime1">
              <a:rPr lang="ru-RU" noProof="1" smtClean="0"/>
              <a:pPr/>
              <a:t>15.07.2024</a:t>
            </a:fld>
            <a:endParaRPr lang="ru-RU" noProof="1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563813" y="887413"/>
            <a:ext cx="4260850" cy="23971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pPr rtl="0"/>
            <a:endParaRPr lang="ru-RU" noProof="1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38848" y="3418066"/>
            <a:ext cx="7510780" cy="2796600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 rtl="0"/>
            <a:r>
              <a:rPr lang="ru-RU" noProof="1"/>
              <a:t>Образец текста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4"/>
          </p:nvPr>
        </p:nvSpPr>
        <p:spPr>
          <a:xfrm>
            <a:off x="0" y="6746119"/>
            <a:ext cx="4068339" cy="356356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pPr rtl="0"/>
            <a:endParaRPr lang="ru-RU" noProof="1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5"/>
          </p:nvPr>
        </p:nvSpPr>
        <p:spPr>
          <a:xfrm>
            <a:off x="5317963" y="6746119"/>
            <a:ext cx="4068339" cy="356356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pPr rtl="0"/>
            <a:fld id="{4CBCEA92-F142-4D57-B507-37BDAF44710C}" type="slidenum">
              <a:rPr lang="ru-RU" noProof="1" dirty="0" smtClean="0"/>
              <a:pPr rtl="0"/>
              <a:t>‹#›</a:t>
            </a:fld>
            <a:endParaRPr lang="ru-RU" noProof="1"/>
          </a:p>
        </p:txBody>
      </p:sp>
    </p:spTree>
    <p:extLst>
      <p:ext uri="{BB962C8B-B14F-4D97-AF65-F5344CB8AC3E}">
        <p14:creationId xmlns="" xmlns:p14="http://schemas.microsoft.com/office/powerpoint/2010/main" val="140202057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ru-RU" noProof="1"/>
              <a:t>Чтобы использовать этот слайд анимированного заголовка с новым изображением: 1) Переместите верхнюю полупрозрачную фигуру в сторону. 2) Удалите изображение. 3) Щелкните значок рисунка, чтобы добавить новый рисунок. 4) Верните полупрозрачную фигуру в исходное положение. 5) Измените текст на слайде.</a:t>
            </a:r>
          </a:p>
          <a:p>
            <a:pPr rtl="0"/>
            <a:endParaRPr lang="ru-RU" noProof="1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4CBCEA92-F142-4D57-B507-37BDAF44710C}" type="slidenum">
              <a:rPr lang="ru-RU" noProof="1" smtClean="0"/>
              <a:pPr rtl="0"/>
              <a:t>1</a:t>
            </a:fld>
            <a:endParaRPr lang="ru-RU" noProof="1"/>
          </a:p>
        </p:txBody>
      </p:sp>
    </p:spTree>
    <p:extLst>
      <p:ext uri="{BB962C8B-B14F-4D97-AF65-F5344CB8AC3E}">
        <p14:creationId xmlns="" xmlns:p14="http://schemas.microsoft.com/office/powerpoint/2010/main" val="20768360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4CBCEA92-F142-4D57-B507-37BDAF44710C}" type="slidenum">
              <a:rPr lang="ru-RU" noProof="1" smtClean="0"/>
              <a:pPr rtl="0"/>
              <a:t>2</a:t>
            </a:fld>
            <a:endParaRPr lang="ru-RU" noProof="1"/>
          </a:p>
        </p:txBody>
      </p:sp>
    </p:spTree>
    <p:extLst>
      <p:ext uri="{BB962C8B-B14F-4D97-AF65-F5344CB8AC3E}">
        <p14:creationId xmlns="" xmlns:p14="http://schemas.microsoft.com/office/powerpoint/2010/main" val="19209474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4CBCEA92-F142-4D57-B507-37BDAF44710C}" type="slidenum">
              <a:rPr lang="ru-RU" noProof="1" smtClean="0"/>
              <a:pPr rtl="0"/>
              <a:t>3</a:t>
            </a:fld>
            <a:endParaRPr lang="ru-RU" noProof="1"/>
          </a:p>
        </p:txBody>
      </p:sp>
    </p:spTree>
    <p:extLst>
      <p:ext uri="{BB962C8B-B14F-4D97-AF65-F5344CB8AC3E}">
        <p14:creationId xmlns="" xmlns:p14="http://schemas.microsoft.com/office/powerpoint/2010/main" val="11375766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 rtlCol="0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marL="0" marR="0" lvl="0" indent="0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" b="0" i="0" u="none" strike="noStrike" kern="0" cap="none" spc="0" normalizeH="0" noProof="1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Корпорация Майкрософт (Microsoft Corporation), 2014. Все права защищены. КОРПОРАЦИЯ МАЙКРОСОФТ НЕ ПРЕДОСТАВЛЯЕТ НИКАКИХ ГАРАНТИЙ (ЯВНЫХ, ПОДРАЗУМЕВАЕМЫХ ИЛИ ПРЕДУСМОТРЕННЫХ ЗАКОНОМ) В ОТНОШЕНИИ СВЕДЕНИЙ, СОДЕРЖАЩИХСЯ В ЭТОЙ ПРЕЗЕНТАЦИИ.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3"/>
          </p:nvPr>
        </p:nvSpPr>
        <p:spPr/>
        <p:txBody>
          <a:bodyPr rtlCol="0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ru-RU" b="0" i="0" u="none" strike="noStrike" kern="0" cap="none" spc="0" normalizeH="0" baseline="0" noProof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ru-RU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" name="Дата 2">
            <a:extLst>
              <a:ext uri="{FF2B5EF4-FFF2-40B4-BE49-F238E27FC236}">
                <a16:creationId xmlns="" xmlns:a16="http://schemas.microsoft.com/office/drawing/2014/main" id="{A4914763-EB3B-4A2F-844D-3643EC294B1C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317963" y="1"/>
            <a:ext cx="4068339" cy="356357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DD9CE136-FB4F-43C3-8121-F04CC9C6DDD6}" type="datetime8">
              <a:rPr lang="ru-RU" noProof="1" smtClean="0"/>
              <a:pPr/>
              <a:t>15.07.2024 9:19</a:t>
            </a:fld>
            <a:endParaRPr lang="ru-RU" noProof="1"/>
          </a:p>
        </p:txBody>
      </p:sp>
    </p:spTree>
    <p:extLst>
      <p:ext uri="{BB962C8B-B14F-4D97-AF65-F5344CB8AC3E}">
        <p14:creationId xmlns="" xmlns:p14="http://schemas.microsoft.com/office/powerpoint/2010/main" val="15402698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 rtlCol="0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marL="0" marR="0" lvl="0" indent="0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" b="0" i="0" u="none" strike="noStrike" kern="0" cap="none" spc="0" normalizeH="0" noProof="1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Корпорация Майкрософт (Microsoft Corporation), 2014. Все права защищены. КОРПОРАЦИЯ МАЙКРОСОФТ НЕ ПРЕДОСТАВЛЯЕТ НИКАКИХ ГАРАНТИЙ (ЯВНЫХ, ПОДРАЗУМЕВАЕМЫХ ИЛИ ПРЕДУСМОТРЕННЫХ ЗАКОНОМ) В ОТНОШЕНИИ СВЕДЕНИЙ, СОДЕРЖАЩИХСЯ В ЭТОЙ ПРЕЗЕНТАЦИИ.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3"/>
          </p:nvPr>
        </p:nvSpPr>
        <p:spPr/>
        <p:txBody>
          <a:bodyPr rtlCol="0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ru-RU" b="0" i="0" u="none" strike="noStrike" kern="0" cap="none" spc="0" normalizeH="0" baseline="0" noProof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ru-RU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" name="Дата 2">
            <a:extLst>
              <a:ext uri="{FF2B5EF4-FFF2-40B4-BE49-F238E27FC236}">
                <a16:creationId xmlns="" xmlns:a16="http://schemas.microsoft.com/office/drawing/2014/main" id="{A4914763-EB3B-4A2F-844D-3643EC294B1C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317963" y="1"/>
            <a:ext cx="4068339" cy="356357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DD9CE136-FB4F-43C3-8121-F04CC9C6DDD6}" type="datetime8">
              <a:rPr lang="ru-RU" noProof="1" smtClean="0"/>
              <a:pPr/>
              <a:t>15.07.2024 9:19</a:t>
            </a:fld>
            <a:endParaRPr lang="ru-RU" noProof="1"/>
          </a:p>
        </p:txBody>
      </p:sp>
    </p:spTree>
    <p:extLst>
      <p:ext uri="{BB962C8B-B14F-4D97-AF65-F5344CB8AC3E}">
        <p14:creationId xmlns="" xmlns:p14="http://schemas.microsoft.com/office/powerpoint/2010/main" val="15402698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 rtlCol="0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marL="0" marR="0" lvl="0" indent="0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" b="0" i="0" u="none" strike="noStrike" kern="0" cap="none" spc="0" normalizeH="0" noProof="1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Корпорация Майкрософт (Microsoft Corporation), 2014. Все права защищены. КОРПОРАЦИЯ МАЙКРОСОФТ НЕ ПРЕДОСТАВЛЯЕТ НИКАКИХ ГАРАНТИЙ (ЯВНЫХ, ПОДРАЗУМЕВАЕМЫХ ИЛИ ПРЕДУСМОТРЕННЫХ ЗАКОНОМ) В ОТНОШЕНИИ СВЕДЕНИЙ, СОДЕРЖАЩИХСЯ В ЭТОЙ ПРЕЗЕНТАЦИИ.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3"/>
          </p:nvPr>
        </p:nvSpPr>
        <p:spPr/>
        <p:txBody>
          <a:bodyPr rtlCol="0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ru-RU" b="0" i="0" u="none" strike="noStrike" kern="0" cap="none" spc="0" normalizeH="0" baseline="0" noProof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ru-RU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" name="Дата 2">
            <a:extLst>
              <a:ext uri="{FF2B5EF4-FFF2-40B4-BE49-F238E27FC236}">
                <a16:creationId xmlns="" xmlns:a16="http://schemas.microsoft.com/office/drawing/2014/main" id="{A4914763-EB3B-4A2F-844D-3643EC294B1C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317963" y="1"/>
            <a:ext cx="4068339" cy="356357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DD9CE136-FB4F-43C3-8121-F04CC9C6DDD6}" type="datetime8">
              <a:rPr lang="ru-RU" noProof="1" smtClean="0"/>
              <a:pPr/>
              <a:t>15.07.2024 9:19</a:t>
            </a:fld>
            <a:endParaRPr lang="ru-RU" noProof="1"/>
          </a:p>
        </p:txBody>
      </p:sp>
    </p:spTree>
    <p:extLst>
      <p:ext uri="{BB962C8B-B14F-4D97-AF65-F5344CB8AC3E}">
        <p14:creationId xmlns="" xmlns:p14="http://schemas.microsoft.com/office/powerpoint/2010/main" val="15402698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ru-RU" noProof="1"/>
              <a:t>Чтобы использовать этот слайд анимированного заголовка с новым изображением: 1) Переместите верхнюю полупрозрачную фигуру в сторону. 2) Удалите изображение. 3) Щелкните значок рисунка, чтобы добавить новый рисунок. 4) Верните полупрозрачную фигуру в исходное положение. 5) Измените текст на слайде.</a:t>
            </a:r>
          </a:p>
          <a:p>
            <a:pPr rtl="0"/>
            <a:endParaRPr lang="ru-RU" noProof="1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4CBCEA92-F142-4D57-B507-37BDAF44710C}" type="slidenum">
              <a:rPr lang="ru-RU" noProof="1" smtClean="0"/>
              <a:pPr rtl="0"/>
              <a:t>11</a:t>
            </a:fld>
            <a:endParaRPr lang="ru-RU" noProof="1"/>
          </a:p>
        </p:txBody>
      </p:sp>
    </p:spTree>
    <p:extLst>
      <p:ext uri="{BB962C8B-B14F-4D97-AF65-F5344CB8AC3E}">
        <p14:creationId xmlns="" xmlns:p14="http://schemas.microsoft.com/office/powerpoint/2010/main" val="30711678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hyperlink" Target="https://nealanalytics.com/creative/" TargetMode="External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hyperlink" Target="http://www.nealanalytics.com/neal-creative/templates/" TargetMode="Externa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nealanalytics.com/neal-creative/templates/" TargetMode="External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hyperlink" Target="https://nealanalytics.com/creative/" TargetMode="External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www.nealanalytics.com/neal-creative/templates/" TargetMode="Externa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00_ЗАГОЛОВОК ИЛИ ПЕРЕХОД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Овал 17"/>
          <p:cNvSpPr/>
          <p:nvPr userDrawn="1"/>
        </p:nvSpPr>
        <p:spPr>
          <a:xfrm>
            <a:off x="1219939" y="-739444"/>
            <a:ext cx="9107555" cy="9034439"/>
          </a:xfrm>
          <a:prstGeom prst="ellipse">
            <a:avLst/>
          </a:prstGeom>
          <a:noFill/>
          <a:ln w="19050" cap="flat" cmpd="sng" algn="ctr">
            <a:solidFill>
              <a:srgbClr val="75D1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9" name="Овал 18"/>
          <p:cNvSpPr/>
          <p:nvPr userDrawn="1"/>
        </p:nvSpPr>
        <p:spPr>
          <a:xfrm>
            <a:off x="1219939" y="-739444"/>
            <a:ext cx="9107555" cy="9034439"/>
          </a:xfrm>
          <a:prstGeom prst="ellipse">
            <a:avLst/>
          </a:prstGeom>
          <a:noFill/>
          <a:ln w="19050" cap="flat" cmpd="sng" algn="ctr">
            <a:solidFill>
              <a:srgbClr val="75D1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1" name="Овал 20"/>
          <p:cNvSpPr/>
          <p:nvPr userDrawn="1"/>
        </p:nvSpPr>
        <p:spPr>
          <a:xfrm>
            <a:off x="5907634" y="3213970"/>
            <a:ext cx="2805809" cy="2783284"/>
          </a:xfrm>
          <a:prstGeom prst="ellipse">
            <a:avLst/>
          </a:prstGeom>
          <a:noFill/>
          <a:ln w="19050" cap="flat" cmpd="sng" algn="ctr">
            <a:solidFill>
              <a:srgbClr val="75D1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2" name="Овал 21"/>
          <p:cNvSpPr/>
          <p:nvPr userDrawn="1"/>
        </p:nvSpPr>
        <p:spPr>
          <a:xfrm>
            <a:off x="5907634" y="3213970"/>
            <a:ext cx="2805809" cy="2783284"/>
          </a:xfrm>
          <a:prstGeom prst="ellipse">
            <a:avLst/>
          </a:prstGeom>
          <a:noFill/>
          <a:ln w="19050" cap="flat" cmpd="sng" algn="ctr">
            <a:solidFill>
              <a:srgbClr val="75D1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219939" y="24239"/>
            <a:ext cx="9107555" cy="4524315"/>
          </a:xfrm>
          <a:prstGeom prst="rect">
            <a:avLst/>
          </a:prstGeom>
          <a:noFill/>
        </p:spPr>
        <p:txBody>
          <a:bodyPr rtlCol="0"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8000" b="1" i="0" kern="1200" spc="-300" dirty="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+mn-lt"/>
                <a:ea typeface="+mn-ea"/>
                <a:cs typeface="Segoe UI Semilight" panose="020B0402040204020203" pitchFamily="34" charset="0"/>
              </a:defRPr>
            </a:lvl1pPr>
          </a:lstStyle>
          <a:p>
            <a:pPr rtl="0"/>
            <a:r>
              <a:rPr lang="ru-RU" noProof="1"/>
              <a:t>ЩЕЛКНИТЕ, ЧТОБЫ ИЗМЕНИТЬ ЗАГОЛОВОК</a:t>
            </a:r>
          </a:p>
        </p:txBody>
      </p:sp>
    </p:spTree>
    <p:extLst>
      <p:ext uri="{BB962C8B-B14F-4D97-AF65-F5344CB8AC3E}">
        <p14:creationId xmlns="" xmlns:p14="http://schemas.microsoft.com/office/powerpoint/2010/main" val="23010430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19" grpId="0" animBg="1"/>
      <p:bldP spid="19" grpId="1" animBg="1"/>
      <p:bldP spid="21" grpId="0" animBg="1"/>
      <p:bldP spid="21" grpId="1" animBg="1"/>
      <p:bldP spid="22" grpId="0" animBg="1"/>
      <p:bldP spid="22" grpId="1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Выноска с небольшим текстом (без маркера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олилиния: Фигура 13"/>
          <p:cNvSpPr/>
          <p:nvPr userDrawn="1"/>
        </p:nvSpPr>
        <p:spPr>
          <a:xfrm>
            <a:off x="129521" y="0"/>
            <a:ext cx="4741280" cy="2353474"/>
          </a:xfrm>
          <a:custGeom>
            <a:avLst/>
            <a:gdLst>
              <a:gd name="connsiteX0" fmla="*/ 0 w 4741280"/>
              <a:gd name="connsiteY0" fmla="*/ 0 h 2353474"/>
              <a:gd name="connsiteX1" fmla="*/ 4741280 w 4741280"/>
              <a:gd name="connsiteY1" fmla="*/ 0 h 2353474"/>
              <a:gd name="connsiteX2" fmla="*/ 4729949 w 4741280"/>
              <a:gd name="connsiteY2" fmla="*/ 224399 h 2353474"/>
              <a:gd name="connsiteX3" fmla="*/ 2370640 w 4741280"/>
              <a:gd name="connsiteY3" fmla="*/ 2353474 h 2353474"/>
              <a:gd name="connsiteX4" fmla="*/ 11331 w 4741280"/>
              <a:gd name="connsiteY4" fmla="*/ 224399 h 2353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41280" h="2353474">
                <a:moveTo>
                  <a:pt x="0" y="0"/>
                </a:moveTo>
                <a:lnTo>
                  <a:pt x="4741280" y="0"/>
                </a:lnTo>
                <a:lnTo>
                  <a:pt x="4729949" y="224399"/>
                </a:lnTo>
                <a:cubicBezTo>
                  <a:pt x="4608502" y="1420269"/>
                  <a:pt x="3598552" y="2353474"/>
                  <a:pt x="2370640" y="2353474"/>
                </a:cubicBezTo>
                <a:cubicBezTo>
                  <a:pt x="1142728" y="2353474"/>
                  <a:pt x="132779" y="1420269"/>
                  <a:pt x="11331" y="224399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1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0" hasCustomPrompt="1"/>
          </p:nvPr>
        </p:nvSpPr>
        <p:spPr>
          <a:xfrm>
            <a:off x="6096000" y="431800"/>
            <a:ext cx="5371038" cy="2264723"/>
          </a:xfrm>
        </p:spPr>
        <p:txBody>
          <a:bodyPr wrap="square" lIns="146304" rIns="146304" rtlCol="0">
            <a:spAutoFit/>
          </a:bodyPr>
          <a:lstStyle>
            <a:lvl1pPr marL="0" marR="0" indent="0" algn="l" defTabSz="914367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itchFamily="2" charset="2"/>
              <a:buNone/>
              <a:tabLst/>
              <a:defRPr lang="en-US" sz="3137" kern="1200" spc="0" baseline="0" dirty="0">
                <a:gradFill>
                  <a:gsLst>
                    <a:gs pos="15000">
                      <a:schemeClr val="tx2"/>
                    </a:gs>
                    <a:gs pos="47000">
                      <a:schemeClr val="tx2"/>
                    </a:gs>
                  </a:gsLst>
                  <a:lin ang="5400000" scaled="1"/>
                </a:gradFill>
                <a:latin typeface="+mj-lt"/>
                <a:ea typeface="+mn-ea"/>
                <a:cs typeface="+mn-cs"/>
              </a:defRPr>
            </a:lvl1pPr>
            <a:lvl2pPr marL="0" indent="0">
              <a:buNone/>
              <a:defRPr sz="1961"/>
            </a:lvl2pPr>
            <a:lvl3pPr marL="227209" indent="0">
              <a:buNone/>
              <a:tabLst/>
              <a:defRPr sz="1961"/>
            </a:lvl3pPr>
            <a:lvl4pPr marL="451306" indent="0">
              <a:buNone/>
              <a:defRPr/>
            </a:lvl4pPr>
            <a:lvl5pPr marL="672290" indent="0">
              <a:buNone/>
              <a:tabLst/>
              <a:defRPr/>
            </a:lvl5pPr>
          </a:lstStyle>
          <a:p>
            <a:pPr rtl="0"/>
            <a:r>
              <a:rPr lang="ru-RU" noProof="1"/>
              <a:t>Короткое введение</a:t>
            </a:r>
            <a:br>
              <a:rPr lang="ru-RU" noProof="1"/>
            </a:br>
            <a:r>
              <a:rPr lang="ru-RU" noProof="1"/>
              <a:t>для данных с представлением</a:t>
            </a:r>
            <a:br>
              <a:rPr lang="ru-RU" noProof="1"/>
            </a:br>
            <a:r>
              <a:rPr lang="ru-RU" noProof="1"/>
              <a:t>пунктов по одному улучшает понимание.</a:t>
            </a: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1"/>
          </p:nvPr>
        </p:nvSpPr>
        <p:spPr>
          <a:xfrm>
            <a:off x="293687" y="3436331"/>
            <a:ext cx="2286000" cy="1529137"/>
          </a:xfrm>
        </p:spPr>
        <p:txBody>
          <a:bodyPr lIns="182880" tIns="146304" rIns="182880" rtlCol="0"/>
          <a:lstStyle>
            <a:lvl1pPr marL="0" indent="0" algn="l">
              <a:buNone/>
              <a:defRPr sz="1600" b="1">
                <a:latin typeface="+mn-lt"/>
              </a:defRPr>
            </a:lvl1pPr>
            <a:lvl2pPr marL="0" indent="0" algn="l">
              <a:buNone/>
              <a:defRPr lang="en-US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>
              <a:buNone/>
              <a:defRPr sz="1200">
                <a:latin typeface="+mn-lt"/>
              </a:defRPr>
            </a:lvl3pPr>
            <a:lvl4pPr marL="0" indent="0" algn="l">
              <a:buNone/>
              <a:defRPr sz="1100">
                <a:latin typeface="+mn-lt"/>
              </a:defRPr>
            </a:lvl4pPr>
            <a:lvl5pPr marL="0" indent="0" algn="l">
              <a:buNone/>
              <a:defRPr sz="1100">
                <a:latin typeface="+mn-lt"/>
              </a:defRPr>
            </a:lvl5pPr>
          </a:lstStyle>
          <a:p>
            <a:pPr lvl="0" rtl="0"/>
            <a:r>
              <a:rPr lang="ru-RU" noProof="1" smtClean="0"/>
              <a:t>Образец текста</a:t>
            </a:r>
          </a:p>
          <a:p>
            <a:pPr lvl="1" rtl="0"/>
            <a:r>
              <a:rPr lang="ru-RU" noProof="1" smtClean="0"/>
              <a:t>Второй уровень</a:t>
            </a:r>
          </a:p>
          <a:p>
            <a:pPr lvl="2" rtl="0"/>
            <a:r>
              <a:rPr lang="ru-RU" noProof="1" smtClean="0"/>
              <a:t>Третий уровень</a:t>
            </a:r>
          </a:p>
          <a:p>
            <a:pPr lvl="3" rtl="0"/>
            <a:r>
              <a:rPr lang="ru-RU" noProof="1" smtClean="0"/>
              <a:t>Четвертый уровень</a:t>
            </a:r>
          </a:p>
          <a:p>
            <a:pPr lvl="4" rtl="0"/>
            <a:r>
              <a:rPr lang="ru-RU" noProof="1" smtClean="0"/>
              <a:t>Пятый уровень</a:t>
            </a:r>
            <a:endParaRPr lang="ru-RU" noProof="1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555244" y="0"/>
            <a:ext cx="4083304" cy="914096"/>
          </a:xfrm>
          <a:prstGeom prst="rect">
            <a:avLst/>
          </a:prstGeom>
        </p:spPr>
        <p:txBody>
          <a:bodyPr lIns="146304" tIns="420624" rIns="146304" rtlCol="0" anchor="t" anchorCtr="0"/>
          <a:lstStyle>
            <a:lvl1pPr>
              <a:defRPr lang="en-US" sz="3200" b="0" kern="1200" spc="60" baseline="0" dirty="0">
                <a:solidFill>
                  <a:schemeClr val="bg1"/>
                </a:solidFill>
                <a:latin typeface="+mj-lt"/>
                <a:ea typeface="+mn-ea"/>
                <a:cs typeface="Segoe UI Semilight" panose="020B0402040204020203" pitchFamily="34" charset="0"/>
              </a:defRPr>
            </a:lvl1pPr>
          </a:lstStyle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ru-RU" noProof="1" smtClean="0"/>
              <a:t>Образец заголовка</a:t>
            </a:r>
            <a:endParaRPr lang="ru-RU" noProof="1"/>
          </a:p>
        </p:txBody>
      </p:sp>
      <p:sp>
        <p:nvSpPr>
          <p:cNvPr id="12" name="Текст 8"/>
          <p:cNvSpPr>
            <a:spLocks noGrp="1"/>
          </p:cNvSpPr>
          <p:nvPr>
            <p:ph type="body" sz="quarter" idx="12"/>
          </p:nvPr>
        </p:nvSpPr>
        <p:spPr>
          <a:xfrm>
            <a:off x="2661017" y="3436331"/>
            <a:ext cx="2286000" cy="1529137"/>
          </a:xfrm>
        </p:spPr>
        <p:txBody>
          <a:bodyPr lIns="182880" tIns="146304" rIns="91440" rtlCol="0"/>
          <a:lstStyle>
            <a:lvl1pPr marL="0" indent="0" algn="l">
              <a:buNone/>
              <a:defRPr lang="en-US" sz="1600" b="1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>
              <a:buNone/>
              <a:defRPr lang="en-US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>
              <a:buNone/>
              <a:defRPr sz="1200" b="1">
                <a:latin typeface="+mn-lt"/>
              </a:defRPr>
            </a:lvl3pPr>
            <a:lvl4pPr marL="0" indent="0" algn="l">
              <a:buNone/>
              <a:defRPr sz="1100" b="0">
                <a:latin typeface="+mn-lt"/>
              </a:defRPr>
            </a:lvl4pPr>
            <a:lvl5pPr marL="0" indent="0" algn="l">
              <a:buNone/>
              <a:defRPr sz="1100" b="0">
                <a:latin typeface="+mn-lt"/>
              </a:defRPr>
            </a:lvl5pPr>
          </a:lstStyle>
          <a:p>
            <a:pPr lvl="0" rtl="0"/>
            <a:r>
              <a:rPr lang="ru-RU" noProof="1" smtClean="0"/>
              <a:t>Образец текста</a:t>
            </a:r>
          </a:p>
          <a:p>
            <a:pPr lvl="1" rtl="0"/>
            <a:r>
              <a:rPr lang="ru-RU" noProof="1" smtClean="0"/>
              <a:t>Второй уровень</a:t>
            </a:r>
          </a:p>
          <a:p>
            <a:pPr lvl="2" rtl="0"/>
            <a:r>
              <a:rPr lang="ru-RU" noProof="1" smtClean="0"/>
              <a:t>Третий уровень</a:t>
            </a:r>
          </a:p>
          <a:p>
            <a:pPr lvl="3" rtl="0"/>
            <a:r>
              <a:rPr lang="ru-RU" noProof="1" smtClean="0"/>
              <a:t>Четвертый уровень</a:t>
            </a:r>
          </a:p>
          <a:p>
            <a:pPr lvl="4" rtl="0"/>
            <a:r>
              <a:rPr lang="ru-RU" noProof="1" smtClean="0"/>
              <a:t>Пятый уровень</a:t>
            </a:r>
            <a:endParaRPr lang="ru-RU" noProof="1"/>
          </a:p>
        </p:txBody>
      </p:sp>
      <p:sp>
        <p:nvSpPr>
          <p:cNvPr id="10" name="Текст 8"/>
          <p:cNvSpPr>
            <a:spLocks noGrp="1"/>
          </p:cNvSpPr>
          <p:nvPr>
            <p:ph type="body" sz="quarter" idx="13"/>
          </p:nvPr>
        </p:nvSpPr>
        <p:spPr>
          <a:xfrm>
            <a:off x="5028347" y="3436331"/>
            <a:ext cx="2286000" cy="1529137"/>
          </a:xfrm>
        </p:spPr>
        <p:txBody>
          <a:bodyPr lIns="182880" tIns="146304" rIns="91440" rtlCol="0"/>
          <a:lstStyle>
            <a:lvl1pPr marL="0" indent="0" algn="l">
              <a:buNone/>
              <a:defRPr lang="en-US" sz="1600" b="1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>
              <a:buNone/>
              <a:defRPr sz="1400" b="0">
                <a:solidFill>
                  <a:schemeClr val="tx1"/>
                </a:solidFill>
                <a:latin typeface="+mn-lt"/>
              </a:defRPr>
            </a:lvl2pPr>
            <a:lvl3pPr marL="0" indent="0" algn="l">
              <a:buNone/>
              <a:defRPr sz="1200" b="1">
                <a:latin typeface="+mn-lt"/>
              </a:defRPr>
            </a:lvl3pPr>
            <a:lvl4pPr marL="0" indent="0" algn="l">
              <a:buNone/>
              <a:defRPr sz="1100" b="0">
                <a:latin typeface="+mn-lt"/>
              </a:defRPr>
            </a:lvl4pPr>
            <a:lvl5pPr marL="0" indent="0" algn="l">
              <a:buNone/>
              <a:defRPr sz="1100" b="0">
                <a:latin typeface="+mn-lt"/>
              </a:defRPr>
            </a:lvl5pPr>
          </a:lstStyle>
          <a:p>
            <a:pPr lvl="0" rtl="0"/>
            <a:r>
              <a:rPr lang="ru-RU" noProof="1" smtClean="0"/>
              <a:t>Образец текста</a:t>
            </a:r>
          </a:p>
          <a:p>
            <a:pPr lvl="1" rtl="0"/>
            <a:r>
              <a:rPr lang="ru-RU" noProof="1" smtClean="0"/>
              <a:t>Второй уровень</a:t>
            </a:r>
          </a:p>
          <a:p>
            <a:pPr lvl="2" rtl="0"/>
            <a:r>
              <a:rPr lang="ru-RU" noProof="1" smtClean="0"/>
              <a:t>Третий уровень</a:t>
            </a:r>
          </a:p>
          <a:p>
            <a:pPr lvl="3" rtl="0"/>
            <a:r>
              <a:rPr lang="ru-RU" noProof="1" smtClean="0"/>
              <a:t>Четвертый уровень</a:t>
            </a:r>
          </a:p>
          <a:p>
            <a:pPr lvl="4" rtl="0"/>
            <a:r>
              <a:rPr lang="ru-RU" noProof="1" smtClean="0"/>
              <a:t>Пятый уровень</a:t>
            </a:r>
            <a:endParaRPr lang="ru-RU" noProof="1"/>
          </a:p>
        </p:txBody>
      </p:sp>
      <p:sp>
        <p:nvSpPr>
          <p:cNvPr id="11" name="Текст 8"/>
          <p:cNvSpPr>
            <a:spLocks noGrp="1"/>
          </p:cNvSpPr>
          <p:nvPr>
            <p:ph type="body" sz="quarter" idx="14"/>
          </p:nvPr>
        </p:nvSpPr>
        <p:spPr>
          <a:xfrm>
            <a:off x="7395677" y="3436331"/>
            <a:ext cx="2286000" cy="1529137"/>
          </a:xfrm>
        </p:spPr>
        <p:txBody>
          <a:bodyPr lIns="182880" tIns="146304" rIns="91440" rtlCol="0"/>
          <a:lstStyle>
            <a:lvl1pPr marL="0" indent="0" algn="l">
              <a:buNone/>
              <a:defRPr lang="en-US" sz="1600" b="1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>
              <a:buNone/>
              <a:defRPr lang="en-US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>
              <a:buNone/>
              <a:defRPr sz="1200" b="1">
                <a:latin typeface="+mn-lt"/>
              </a:defRPr>
            </a:lvl3pPr>
            <a:lvl4pPr marL="0" indent="0" algn="l">
              <a:buNone/>
              <a:defRPr sz="1100" b="0">
                <a:latin typeface="+mn-lt"/>
              </a:defRPr>
            </a:lvl4pPr>
            <a:lvl5pPr marL="0" indent="0" algn="l">
              <a:buNone/>
              <a:defRPr sz="1100" b="0">
                <a:latin typeface="+mn-lt"/>
              </a:defRPr>
            </a:lvl5pPr>
          </a:lstStyle>
          <a:p>
            <a:pPr lvl="0" rtl="0"/>
            <a:r>
              <a:rPr lang="ru-RU" noProof="1" smtClean="0"/>
              <a:t>Образец текста</a:t>
            </a:r>
          </a:p>
          <a:p>
            <a:pPr lvl="1" rtl="0"/>
            <a:r>
              <a:rPr lang="ru-RU" noProof="1" smtClean="0"/>
              <a:t>Второй уровень</a:t>
            </a:r>
          </a:p>
          <a:p>
            <a:pPr lvl="2" rtl="0"/>
            <a:r>
              <a:rPr lang="ru-RU" noProof="1" smtClean="0"/>
              <a:t>Третий уровень</a:t>
            </a:r>
          </a:p>
          <a:p>
            <a:pPr lvl="3" rtl="0"/>
            <a:r>
              <a:rPr lang="ru-RU" noProof="1" smtClean="0"/>
              <a:t>Четвертый уровень</a:t>
            </a:r>
          </a:p>
          <a:p>
            <a:pPr lvl="4" rtl="0"/>
            <a:r>
              <a:rPr lang="ru-RU" noProof="1" smtClean="0"/>
              <a:t>Пятый уровень</a:t>
            </a:r>
            <a:endParaRPr lang="ru-RU" noProof="1"/>
          </a:p>
        </p:txBody>
      </p:sp>
      <p:sp>
        <p:nvSpPr>
          <p:cNvPr id="15" name="Текст 8"/>
          <p:cNvSpPr>
            <a:spLocks noGrp="1"/>
          </p:cNvSpPr>
          <p:nvPr>
            <p:ph type="body" sz="quarter" idx="15"/>
          </p:nvPr>
        </p:nvSpPr>
        <p:spPr>
          <a:xfrm>
            <a:off x="9763006" y="3436331"/>
            <a:ext cx="2286000" cy="1529137"/>
          </a:xfrm>
        </p:spPr>
        <p:txBody>
          <a:bodyPr lIns="182880" tIns="146304" rIns="91440" rtlCol="0"/>
          <a:lstStyle>
            <a:lvl1pPr marL="0" indent="0" algn="l">
              <a:buNone/>
              <a:defRPr lang="en-US" sz="1600" b="1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>
              <a:buNone/>
              <a:defRPr lang="en-US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>
              <a:buNone/>
              <a:defRPr sz="1200" b="1">
                <a:latin typeface="+mn-lt"/>
              </a:defRPr>
            </a:lvl3pPr>
            <a:lvl4pPr marL="0" indent="0" algn="l">
              <a:buNone/>
              <a:defRPr sz="1100" b="0">
                <a:latin typeface="+mn-lt"/>
              </a:defRPr>
            </a:lvl4pPr>
            <a:lvl5pPr marL="0" indent="0" algn="l">
              <a:buNone/>
              <a:defRPr sz="1100" b="0">
                <a:latin typeface="+mn-lt"/>
              </a:defRPr>
            </a:lvl5pPr>
          </a:lstStyle>
          <a:p>
            <a:pPr lvl="0" rtl="0"/>
            <a:r>
              <a:rPr lang="ru-RU" noProof="1" smtClean="0"/>
              <a:t>Образец текста</a:t>
            </a:r>
          </a:p>
          <a:p>
            <a:pPr lvl="1" rtl="0"/>
            <a:r>
              <a:rPr lang="ru-RU" noProof="1" smtClean="0"/>
              <a:t>Второй уровень</a:t>
            </a:r>
          </a:p>
          <a:p>
            <a:pPr lvl="2" rtl="0"/>
            <a:r>
              <a:rPr lang="ru-RU" noProof="1" smtClean="0"/>
              <a:t>Третий уровень</a:t>
            </a:r>
          </a:p>
          <a:p>
            <a:pPr lvl="3" rtl="0"/>
            <a:r>
              <a:rPr lang="ru-RU" noProof="1" smtClean="0"/>
              <a:t>Четвертый уровень</a:t>
            </a:r>
          </a:p>
          <a:p>
            <a:pPr lvl="4" rtl="0"/>
            <a:r>
              <a:rPr lang="ru-RU" noProof="1" smtClean="0"/>
              <a:t>Пятый уровень</a:t>
            </a:r>
            <a:endParaRPr lang="ru-RU" noProof="1"/>
          </a:p>
        </p:txBody>
      </p:sp>
      <p:sp>
        <p:nvSpPr>
          <p:cNvPr id="13" name="Номер слайда 7"/>
          <p:cNvSpPr>
            <a:spLocks noGrp="1"/>
          </p:cNvSpPr>
          <p:nvPr>
            <p:ph type="sldNum" sz="quarter" idx="4"/>
          </p:nvPr>
        </p:nvSpPr>
        <p:spPr>
          <a:xfrm>
            <a:off x="11668594" y="6484937"/>
            <a:ext cx="523406" cy="365125"/>
          </a:xfrm>
          <a:prstGeom prst="rect">
            <a:avLst/>
          </a:prstGeom>
        </p:spPr>
        <p:txBody>
          <a:bodyPr vert="horz" wrap="none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pPr rtl="0"/>
            <a:fld id="{4997E989-D798-4C62-8E93-3D2D613C2488}" type="slidenum">
              <a:rPr lang="ru-RU" noProof="1" dirty="0" smtClean="0"/>
              <a:pPr rtl="0"/>
              <a:t>‹#›</a:t>
            </a:fld>
            <a:endParaRPr lang="ru-RU" noProof="1"/>
          </a:p>
        </p:txBody>
      </p:sp>
    </p:spTree>
    <p:extLst>
      <p:ext uri="{BB962C8B-B14F-4D97-AF65-F5344CB8AC3E}">
        <p14:creationId xmlns="" xmlns:p14="http://schemas.microsoft.com/office/powerpoint/2010/main" val="2158804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>
        <p:tmplLst>
          <p:tmpl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>
        <p:tmplLst>
          <p:tmpl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>
        <p:tmplLst>
          <p:tmpl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>
        <p:tmplLst>
          <p:tmpl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=""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Заголовок, 5 столбцов текста меньшего размер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>
          <a:xfrm>
            <a:off x="0" y="0"/>
            <a:ext cx="12192000" cy="12143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1"/>
          </a:p>
        </p:txBody>
      </p:sp>
      <p:sp>
        <p:nvSpPr>
          <p:cNvPr id="3" name="Объект 2"/>
          <p:cNvSpPr>
            <a:spLocks noGrp="1"/>
          </p:cNvSpPr>
          <p:nvPr>
            <p:ph idx="1"/>
          </p:nvPr>
        </p:nvSpPr>
        <p:spPr>
          <a:xfrm>
            <a:off x="304800" y="2598127"/>
            <a:ext cx="3714704" cy="2524794"/>
          </a:xfrm>
        </p:spPr>
        <p:txBody>
          <a:bodyPr lIns="91440" rIns="91440" rtlCol="0"/>
          <a:lstStyle>
            <a:lvl1pPr algn="ctr">
              <a:spcAft>
                <a:spcPts val="3000"/>
              </a:spcAft>
              <a:defRPr sz="2400">
                <a:gradFill>
                  <a:gsLst>
                    <a:gs pos="15000">
                      <a:schemeClr val="tx2"/>
                    </a:gs>
                    <a:gs pos="47000">
                      <a:schemeClr val="tx2"/>
                    </a:gs>
                  </a:gsLst>
                  <a:lin ang="5400000" scaled="1"/>
                </a:gra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lang="en-US" sz="2000" kern="1200" dirty="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2pPr>
            <a:lvl3pPr algn="ctr">
              <a:defRPr sz="1800"/>
            </a:lvl3pPr>
            <a:lvl4pPr algn="ctr">
              <a:defRPr sz="1800">
                <a:latin typeface="+mn-lt"/>
              </a:defRPr>
            </a:lvl4pPr>
            <a:lvl5pPr algn="ctr">
              <a:defRPr sz="1600">
                <a:latin typeface="+mn-lt"/>
              </a:defRPr>
            </a:lvl5pPr>
          </a:lstStyle>
          <a:p>
            <a:pPr lvl="0" rtl="0"/>
            <a:r>
              <a:rPr lang="ru-RU" noProof="1" smtClean="0"/>
              <a:t>Образец текста</a:t>
            </a:r>
          </a:p>
          <a:p>
            <a:pPr lvl="1" rtl="0"/>
            <a:r>
              <a:rPr lang="ru-RU" noProof="1" smtClean="0"/>
              <a:t>Второй уровень</a:t>
            </a:r>
          </a:p>
          <a:p>
            <a:pPr lvl="2" rtl="0"/>
            <a:r>
              <a:rPr lang="ru-RU" noProof="1" smtClean="0"/>
              <a:t>Третий уровень</a:t>
            </a:r>
          </a:p>
          <a:p>
            <a:pPr lvl="3" rtl="0"/>
            <a:r>
              <a:rPr lang="ru-RU" noProof="1" smtClean="0"/>
              <a:t>Четвертый уровень</a:t>
            </a:r>
          </a:p>
          <a:p>
            <a:pPr lvl="4" rtl="0"/>
            <a:r>
              <a:rPr lang="ru-RU" noProof="1" smtClean="0"/>
              <a:t>Пятый уровень</a:t>
            </a:r>
            <a:endParaRPr lang="ru-RU" noProof="1"/>
          </a:p>
        </p:txBody>
      </p:sp>
      <p:sp>
        <p:nvSpPr>
          <p:cNvPr id="7" name="Объект 2"/>
          <p:cNvSpPr>
            <a:spLocks noGrp="1"/>
          </p:cNvSpPr>
          <p:nvPr>
            <p:ph idx="14"/>
          </p:nvPr>
        </p:nvSpPr>
        <p:spPr>
          <a:xfrm>
            <a:off x="4168631" y="2598128"/>
            <a:ext cx="3840480" cy="2524794"/>
          </a:xfrm>
        </p:spPr>
        <p:txBody>
          <a:bodyPr lIns="91440" rIns="91440" rtlCol="0"/>
          <a:lstStyle>
            <a:lvl1pPr algn="ctr">
              <a:defRPr lang="en-US" sz="2400" kern="1200" dirty="0">
                <a:gradFill>
                  <a:gsLst>
                    <a:gs pos="15000">
                      <a:schemeClr val="tx2"/>
                    </a:gs>
                    <a:gs pos="47000">
                      <a:schemeClr val="tx2"/>
                    </a:gs>
                  </a:gsLst>
                  <a:lin ang="5400000" scaled="1"/>
                </a:gra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1pPr>
            <a:lvl2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lang="en-US" sz="2000" kern="1200" dirty="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2pPr>
            <a:lvl3pPr algn="ctr">
              <a:defRPr sz="1800"/>
            </a:lvl3pPr>
            <a:lvl4pPr algn="ctr">
              <a:defRPr sz="1800">
                <a:latin typeface="+mn-lt"/>
              </a:defRPr>
            </a:lvl4pPr>
            <a:lvl5pPr algn="ctr">
              <a:defRPr sz="1600">
                <a:latin typeface="+mn-lt"/>
              </a:defRPr>
            </a:lvl5pPr>
          </a:lstStyle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3000"/>
              </a:spcAft>
              <a:buFont typeface="Arial" panose="020B0604020202020204" pitchFamily="34" charset="0"/>
              <a:buNone/>
            </a:pPr>
            <a:r>
              <a:rPr lang="ru-RU" noProof="1" smtClean="0"/>
              <a:t>Образец текста</a:t>
            </a:r>
          </a:p>
          <a:p>
            <a:pPr marL="0" lvl="1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3000"/>
              </a:spcAft>
              <a:buFont typeface="Arial" panose="020B0604020202020204" pitchFamily="34" charset="0"/>
              <a:buNone/>
            </a:pPr>
            <a:r>
              <a:rPr lang="ru-RU" noProof="1" smtClean="0"/>
              <a:t>Второй уровень</a:t>
            </a:r>
          </a:p>
          <a:p>
            <a:pPr marL="0" lvl="2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3000"/>
              </a:spcAft>
              <a:buFont typeface="Arial" panose="020B0604020202020204" pitchFamily="34" charset="0"/>
              <a:buNone/>
            </a:pPr>
            <a:r>
              <a:rPr lang="ru-RU" noProof="1" smtClean="0"/>
              <a:t>Третий уровень</a:t>
            </a:r>
          </a:p>
          <a:p>
            <a:pPr marL="0" lvl="3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3000"/>
              </a:spcAft>
              <a:buFont typeface="Arial" panose="020B0604020202020204" pitchFamily="34" charset="0"/>
              <a:buNone/>
            </a:pPr>
            <a:r>
              <a:rPr lang="ru-RU" noProof="1" smtClean="0"/>
              <a:t>Четвертый уровень</a:t>
            </a:r>
          </a:p>
          <a:p>
            <a:pPr marL="0" lvl="4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3000"/>
              </a:spcAft>
              <a:buFont typeface="Arial" panose="020B0604020202020204" pitchFamily="34" charset="0"/>
              <a:buNone/>
            </a:pPr>
            <a:r>
              <a:rPr lang="ru-RU" noProof="1" smtClean="0"/>
              <a:t>Пятый уровень</a:t>
            </a:r>
            <a:endParaRPr lang="ru-RU" noProof="1"/>
          </a:p>
        </p:txBody>
      </p:sp>
      <p:sp>
        <p:nvSpPr>
          <p:cNvPr id="9" name="Объект 2"/>
          <p:cNvSpPr>
            <a:spLocks noGrp="1"/>
          </p:cNvSpPr>
          <p:nvPr>
            <p:ph idx="15"/>
          </p:nvPr>
        </p:nvSpPr>
        <p:spPr>
          <a:xfrm>
            <a:off x="8158238" y="2598128"/>
            <a:ext cx="3773077" cy="2524794"/>
          </a:xfrm>
        </p:spPr>
        <p:txBody>
          <a:bodyPr lIns="91440" rIns="91440" rtlCol="0"/>
          <a:lstStyle>
            <a:lvl1pPr algn="ctr">
              <a:defRPr lang="en-US" sz="2400" kern="1200" dirty="0">
                <a:gradFill>
                  <a:gsLst>
                    <a:gs pos="15000">
                      <a:schemeClr val="tx2"/>
                    </a:gs>
                    <a:gs pos="47000">
                      <a:schemeClr val="tx2"/>
                    </a:gs>
                  </a:gsLst>
                  <a:lin ang="5400000" scaled="1"/>
                </a:gra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1pPr>
            <a:lvl2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lang="en-US" sz="2000" kern="1200" dirty="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2pPr>
            <a:lvl3pPr algn="ctr">
              <a:defRPr sz="1800"/>
            </a:lvl3pPr>
            <a:lvl4pPr algn="ctr">
              <a:defRPr sz="1800">
                <a:latin typeface="+mn-lt"/>
              </a:defRPr>
            </a:lvl4pPr>
            <a:lvl5pPr algn="ctr">
              <a:defRPr sz="1600">
                <a:latin typeface="+mn-lt"/>
              </a:defRPr>
            </a:lvl5pPr>
          </a:lstStyle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3000"/>
              </a:spcAft>
              <a:buFont typeface="Arial" panose="020B0604020202020204" pitchFamily="34" charset="0"/>
              <a:buNone/>
            </a:pPr>
            <a:r>
              <a:rPr lang="ru-RU" noProof="1" smtClean="0"/>
              <a:t>Образец текста</a:t>
            </a:r>
          </a:p>
          <a:p>
            <a:pPr marL="0" lvl="1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3000"/>
              </a:spcAft>
              <a:buFont typeface="Arial" panose="020B0604020202020204" pitchFamily="34" charset="0"/>
              <a:buNone/>
            </a:pPr>
            <a:r>
              <a:rPr lang="ru-RU" noProof="1" smtClean="0"/>
              <a:t>Второй уровень</a:t>
            </a:r>
          </a:p>
          <a:p>
            <a:pPr marL="0" lvl="2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3000"/>
              </a:spcAft>
              <a:buFont typeface="Arial" panose="020B0604020202020204" pitchFamily="34" charset="0"/>
              <a:buNone/>
            </a:pPr>
            <a:r>
              <a:rPr lang="ru-RU" noProof="1" smtClean="0"/>
              <a:t>Третий уровень</a:t>
            </a:r>
          </a:p>
          <a:p>
            <a:pPr marL="0" lvl="3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3000"/>
              </a:spcAft>
              <a:buFont typeface="Arial" panose="020B0604020202020204" pitchFamily="34" charset="0"/>
              <a:buNone/>
            </a:pPr>
            <a:r>
              <a:rPr lang="ru-RU" noProof="1" smtClean="0"/>
              <a:t>Четвертый уровень</a:t>
            </a:r>
          </a:p>
          <a:p>
            <a:pPr marL="0" lvl="4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3000"/>
              </a:spcAft>
              <a:buFont typeface="Arial" panose="020B0604020202020204" pitchFamily="34" charset="0"/>
              <a:buNone/>
            </a:pPr>
            <a:r>
              <a:rPr lang="ru-RU" noProof="1" smtClean="0"/>
              <a:t>Пятый уровень</a:t>
            </a:r>
            <a:endParaRPr lang="ru-RU" noProof="1"/>
          </a:p>
        </p:txBody>
      </p:sp>
      <p:sp>
        <p:nvSpPr>
          <p:cNvPr id="11" name="Полилиния: Фигура 10"/>
          <p:cNvSpPr/>
          <p:nvPr userDrawn="1"/>
        </p:nvSpPr>
        <p:spPr>
          <a:xfrm>
            <a:off x="129521" y="0"/>
            <a:ext cx="2749481" cy="1364786"/>
          </a:xfrm>
          <a:custGeom>
            <a:avLst/>
            <a:gdLst>
              <a:gd name="connsiteX0" fmla="*/ 0 w 4741280"/>
              <a:gd name="connsiteY0" fmla="*/ 0 h 2353474"/>
              <a:gd name="connsiteX1" fmla="*/ 4741280 w 4741280"/>
              <a:gd name="connsiteY1" fmla="*/ 0 h 2353474"/>
              <a:gd name="connsiteX2" fmla="*/ 4729949 w 4741280"/>
              <a:gd name="connsiteY2" fmla="*/ 224399 h 2353474"/>
              <a:gd name="connsiteX3" fmla="*/ 2370640 w 4741280"/>
              <a:gd name="connsiteY3" fmla="*/ 2353474 h 2353474"/>
              <a:gd name="connsiteX4" fmla="*/ 11331 w 4741280"/>
              <a:gd name="connsiteY4" fmla="*/ 224399 h 2353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41280" h="2353474">
                <a:moveTo>
                  <a:pt x="0" y="0"/>
                </a:moveTo>
                <a:lnTo>
                  <a:pt x="4741280" y="0"/>
                </a:lnTo>
                <a:lnTo>
                  <a:pt x="4729949" y="224399"/>
                </a:lnTo>
                <a:cubicBezTo>
                  <a:pt x="4608502" y="1420269"/>
                  <a:pt x="3598552" y="2353474"/>
                  <a:pt x="2370640" y="2353474"/>
                </a:cubicBezTo>
                <a:cubicBezTo>
                  <a:pt x="1142728" y="2353474"/>
                  <a:pt x="132779" y="1420269"/>
                  <a:pt x="11331" y="224399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1"/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16322" y="339408"/>
            <a:ext cx="2375877" cy="978729"/>
          </a:xfrm>
        </p:spPr>
        <p:txBody>
          <a:bodyPr rtlCol="0"/>
          <a:lstStyle>
            <a:lvl1pPr algn="ctr">
              <a:defRPr lang="en-US" sz="3200" b="0" i="0" kern="1200" spc="60" baseline="0" dirty="0">
                <a:solidFill>
                  <a:schemeClr val="bg1"/>
                </a:solidFill>
                <a:latin typeface="+mj-lt"/>
                <a:ea typeface="+mn-ea"/>
                <a:cs typeface="Segoe UI Semilight" panose="020B0402040204020203" pitchFamily="34" charset="0"/>
              </a:defRPr>
            </a:lvl1pPr>
          </a:lstStyle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ru-RU" noProof="1"/>
              <a:t>ЩЕЛКНИТЕ, ЧТОБЫ</a:t>
            </a:r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16"/>
          </p:nvPr>
        </p:nvSpPr>
        <p:spPr>
          <a:xfrm>
            <a:off x="2879003" y="419101"/>
            <a:ext cx="9084398" cy="1364786"/>
          </a:xfrm>
        </p:spPr>
        <p:txBody>
          <a:bodyPr rtlCol="0"/>
          <a:lstStyle/>
          <a:p>
            <a:pPr lvl="0" rtl="0"/>
            <a:r>
              <a:rPr lang="ru-RU" noProof="1" smtClean="0"/>
              <a:t>Образец текста</a:t>
            </a:r>
          </a:p>
          <a:p>
            <a:pPr lvl="1" rtl="0"/>
            <a:r>
              <a:rPr lang="ru-RU" noProof="1" smtClean="0"/>
              <a:t>Второй уровень</a:t>
            </a:r>
          </a:p>
          <a:p>
            <a:pPr lvl="2" rtl="0"/>
            <a:r>
              <a:rPr lang="ru-RU" noProof="1" smtClean="0"/>
              <a:t>Третий уровень</a:t>
            </a:r>
          </a:p>
          <a:p>
            <a:pPr lvl="3" rtl="0"/>
            <a:r>
              <a:rPr lang="ru-RU" noProof="1" smtClean="0"/>
              <a:t>Четвертый уровень</a:t>
            </a:r>
          </a:p>
          <a:p>
            <a:pPr lvl="4" rtl="0"/>
            <a:r>
              <a:rPr lang="ru-RU" noProof="1" smtClean="0"/>
              <a:t>Пятый уровень</a:t>
            </a:r>
            <a:endParaRPr lang="ru-RU" noProof="1"/>
          </a:p>
        </p:txBody>
      </p:sp>
      <p:sp>
        <p:nvSpPr>
          <p:cNvPr id="17" name="Номер слайда 7"/>
          <p:cNvSpPr>
            <a:spLocks noGrp="1"/>
          </p:cNvSpPr>
          <p:nvPr>
            <p:ph type="sldNum" sz="quarter" idx="4"/>
          </p:nvPr>
        </p:nvSpPr>
        <p:spPr>
          <a:xfrm>
            <a:off x="11668594" y="6484937"/>
            <a:ext cx="523406" cy="365125"/>
          </a:xfrm>
          <a:prstGeom prst="rect">
            <a:avLst/>
          </a:prstGeom>
        </p:spPr>
        <p:txBody>
          <a:bodyPr vert="horz" wrap="none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pPr rtl="0"/>
            <a:fld id="{4997E989-D798-4C62-8E93-3D2D613C2488}" type="slidenum">
              <a:rPr lang="ru-RU" noProof="1" dirty="0" smtClean="0"/>
              <a:pPr rtl="0"/>
              <a:t>‹#›</a:t>
            </a:fld>
            <a:endParaRPr lang="ru-RU" noProof="1"/>
          </a:p>
        </p:txBody>
      </p:sp>
    </p:spTree>
    <p:extLst>
      <p:ext uri="{BB962C8B-B14F-4D97-AF65-F5344CB8AC3E}">
        <p14:creationId xmlns="" xmlns:p14="http://schemas.microsoft.com/office/powerpoint/2010/main" val="3153865956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, 5 столбцов текста меньшего размер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>
          <a:xfrm>
            <a:off x="0" y="0"/>
            <a:ext cx="12192000" cy="12143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1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658" y="3493674"/>
            <a:ext cx="2377440" cy="1870769"/>
          </a:xfrm>
        </p:spPr>
        <p:txBody>
          <a:bodyPr lIns="146304" rIns="146304" rtlCol="0"/>
          <a:lstStyle>
            <a:lvl1pPr algn="ctr">
              <a:defRPr sz="2200">
                <a:gradFill>
                  <a:gsLst>
                    <a:gs pos="15000">
                      <a:schemeClr val="tx2"/>
                    </a:gs>
                    <a:gs pos="47000">
                      <a:schemeClr val="tx2"/>
                    </a:gs>
                  </a:gsLst>
                  <a:lin ang="5400000" scaled="1"/>
                </a:gra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algn="ctr">
              <a:defRPr sz="2200">
                <a:solidFill>
                  <a:schemeClr val="tx1">
                    <a:lumMod val="75000"/>
                    <a:lumOff val="2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algn="ctr">
              <a:defRPr sz="1800"/>
            </a:lvl3pPr>
            <a:lvl4pPr algn="ctr">
              <a:defRPr sz="1800">
                <a:latin typeface="+mn-lt"/>
              </a:defRPr>
            </a:lvl4pPr>
            <a:lvl5pPr algn="ctr">
              <a:defRPr sz="1600">
                <a:latin typeface="+mn-lt"/>
              </a:defRPr>
            </a:lvl5pPr>
          </a:lstStyle>
          <a:p>
            <a:pPr lvl="0" rtl="0"/>
            <a:r>
              <a:rPr lang="ru-RU" noProof="1" smtClean="0"/>
              <a:t>Образец текста</a:t>
            </a:r>
          </a:p>
          <a:p>
            <a:pPr lvl="1" rtl="0"/>
            <a:r>
              <a:rPr lang="ru-RU" noProof="1" smtClean="0"/>
              <a:t>Второй уровень</a:t>
            </a:r>
          </a:p>
          <a:p>
            <a:pPr lvl="2" rtl="0"/>
            <a:r>
              <a:rPr lang="ru-RU" noProof="1" smtClean="0"/>
              <a:t>Третий уровень</a:t>
            </a:r>
          </a:p>
          <a:p>
            <a:pPr lvl="3" rtl="0"/>
            <a:r>
              <a:rPr lang="ru-RU" noProof="1" smtClean="0"/>
              <a:t>Четвертый уровень</a:t>
            </a:r>
          </a:p>
          <a:p>
            <a:pPr lvl="4" rtl="0"/>
            <a:r>
              <a:rPr lang="ru-RU" noProof="1" smtClean="0"/>
              <a:t>Пятый уровень</a:t>
            </a:r>
            <a:endParaRPr lang="ru-RU" noProof="1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>
          <a:xfrm>
            <a:off x="11747687" y="6465381"/>
            <a:ext cx="431425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5AE1514C-5E56-4738-A1FF-4B1CFD2A3E36}" type="slidenum">
              <a:rPr lang="ru-RU" noProof="1" dirty="0" smtClean="0"/>
              <a:pPr rtl="0"/>
              <a:t>‹#›</a:t>
            </a:fld>
            <a:endParaRPr lang="ru-RU" noProof="1"/>
          </a:p>
        </p:txBody>
      </p:sp>
      <p:sp>
        <p:nvSpPr>
          <p:cNvPr id="7" name="Объект 2"/>
          <p:cNvSpPr>
            <a:spLocks noGrp="1"/>
          </p:cNvSpPr>
          <p:nvPr>
            <p:ph idx="14"/>
          </p:nvPr>
        </p:nvSpPr>
        <p:spPr>
          <a:xfrm>
            <a:off x="2483635" y="3493674"/>
            <a:ext cx="2377440" cy="1870769"/>
          </a:xfrm>
        </p:spPr>
        <p:txBody>
          <a:bodyPr lIns="146304" rIns="146304" rtlCol="0"/>
          <a:lstStyle>
            <a:lvl1pPr algn="ctr">
              <a:defRPr sz="2200">
                <a:gradFill>
                  <a:gsLst>
                    <a:gs pos="15000">
                      <a:schemeClr val="tx2"/>
                    </a:gs>
                    <a:gs pos="47000">
                      <a:schemeClr val="tx2"/>
                    </a:gs>
                  </a:gsLst>
                  <a:lin ang="5400000" scaled="1"/>
                </a:gra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algn="ctr">
              <a:defRPr sz="2200">
                <a:solidFill>
                  <a:schemeClr val="tx1">
                    <a:lumMod val="75000"/>
                    <a:lumOff val="2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algn="ctr">
              <a:defRPr sz="1800"/>
            </a:lvl3pPr>
            <a:lvl4pPr algn="ctr">
              <a:defRPr sz="1800">
                <a:latin typeface="+mn-lt"/>
              </a:defRPr>
            </a:lvl4pPr>
            <a:lvl5pPr algn="ctr">
              <a:defRPr sz="1600">
                <a:latin typeface="+mn-lt"/>
              </a:defRPr>
            </a:lvl5pPr>
          </a:lstStyle>
          <a:p>
            <a:pPr lvl="0" rtl="0"/>
            <a:r>
              <a:rPr lang="ru-RU" noProof="1" smtClean="0"/>
              <a:t>Образец текста</a:t>
            </a:r>
          </a:p>
          <a:p>
            <a:pPr lvl="1" rtl="0"/>
            <a:r>
              <a:rPr lang="ru-RU" noProof="1" smtClean="0"/>
              <a:t>Второй уровень</a:t>
            </a:r>
          </a:p>
          <a:p>
            <a:pPr lvl="2" rtl="0"/>
            <a:r>
              <a:rPr lang="ru-RU" noProof="1" smtClean="0"/>
              <a:t>Третий уровень</a:t>
            </a:r>
          </a:p>
          <a:p>
            <a:pPr lvl="3" rtl="0"/>
            <a:r>
              <a:rPr lang="ru-RU" noProof="1" smtClean="0"/>
              <a:t>Четвертый уровень</a:t>
            </a:r>
          </a:p>
          <a:p>
            <a:pPr lvl="4" rtl="0"/>
            <a:r>
              <a:rPr lang="ru-RU" noProof="1" smtClean="0"/>
              <a:t>Пятый уровень</a:t>
            </a:r>
            <a:endParaRPr lang="ru-RU" noProof="1"/>
          </a:p>
        </p:txBody>
      </p:sp>
      <p:sp>
        <p:nvSpPr>
          <p:cNvPr id="9" name="Объект 2"/>
          <p:cNvSpPr>
            <a:spLocks noGrp="1"/>
          </p:cNvSpPr>
          <p:nvPr>
            <p:ph idx="15"/>
          </p:nvPr>
        </p:nvSpPr>
        <p:spPr>
          <a:xfrm>
            <a:off x="4898612" y="3493674"/>
            <a:ext cx="2377440" cy="1870769"/>
          </a:xfrm>
        </p:spPr>
        <p:txBody>
          <a:bodyPr lIns="146304" rIns="146304" rtlCol="0"/>
          <a:lstStyle>
            <a:lvl1pPr algn="ctr">
              <a:defRPr sz="2200">
                <a:gradFill>
                  <a:gsLst>
                    <a:gs pos="15000">
                      <a:schemeClr val="tx2"/>
                    </a:gs>
                    <a:gs pos="47000">
                      <a:schemeClr val="tx2"/>
                    </a:gs>
                  </a:gsLst>
                  <a:lin ang="5400000" scaled="1"/>
                </a:gra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algn="ctr">
              <a:defRPr sz="2200">
                <a:solidFill>
                  <a:schemeClr val="tx1">
                    <a:lumMod val="75000"/>
                    <a:lumOff val="2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algn="ctr">
              <a:defRPr sz="1800"/>
            </a:lvl3pPr>
            <a:lvl4pPr algn="ctr">
              <a:defRPr sz="1800">
                <a:latin typeface="+mn-lt"/>
              </a:defRPr>
            </a:lvl4pPr>
            <a:lvl5pPr algn="ctr">
              <a:defRPr sz="1600">
                <a:latin typeface="+mn-lt"/>
              </a:defRPr>
            </a:lvl5pPr>
          </a:lstStyle>
          <a:p>
            <a:pPr lvl="0" rtl="0"/>
            <a:r>
              <a:rPr lang="ru-RU" noProof="1" smtClean="0"/>
              <a:t>Образец текста</a:t>
            </a:r>
          </a:p>
          <a:p>
            <a:pPr lvl="1" rtl="0"/>
            <a:r>
              <a:rPr lang="ru-RU" noProof="1" smtClean="0"/>
              <a:t>Второй уровень</a:t>
            </a:r>
          </a:p>
          <a:p>
            <a:pPr lvl="2" rtl="0"/>
            <a:r>
              <a:rPr lang="ru-RU" noProof="1" smtClean="0"/>
              <a:t>Третий уровень</a:t>
            </a:r>
          </a:p>
          <a:p>
            <a:pPr lvl="3" rtl="0"/>
            <a:r>
              <a:rPr lang="ru-RU" noProof="1" smtClean="0"/>
              <a:t>Четвертый уровень</a:t>
            </a:r>
          </a:p>
          <a:p>
            <a:pPr lvl="4" rtl="0"/>
            <a:r>
              <a:rPr lang="ru-RU" noProof="1" smtClean="0"/>
              <a:t>Пятый уровень</a:t>
            </a:r>
            <a:endParaRPr lang="ru-RU" noProof="1"/>
          </a:p>
        </p:txBody>
      </p:sp>
      <p:sp>
        <p:nvSpPr>
          <p:cNvPr id="10" name="Объект 2"/>
          <p:cNvSpPr>
            <a:spLocks noGrp="1"/>
          </p:cNvSpPr>
          <p:nvPr>
            <p:ph idx="16"/>
          </p:nvPr>
        </p:nvSpPr>
        <p:spPr>
          <a:xfrm>
            <a:off x="7313589" y="3493674"/>
            <a:ext cx="2377440" cy="1870769"/>
          </a:xfrm>
        </p:spPr>
        <p:txBody>
          <a:bodyPr lIns="146304" rIns="146304" rtlCol="0"/>
          <a:lstStyle>
            <a:lvl1pPr algn="ctr">
              <a:defRPr sz="2200">
                <a:gradFill>
                  <a:gsLst>
                    <a:gs pos="15000">
                      <a:schemeClr val="tx2"/>
                    </a:gs>
                    <a:gs pos="47000">
                      <a:schemeClr val="tx2"/>
                    </a:gs>
                  </a:gsLst>
                  <a:lin ang="5400000" scaled="1"/>
                </a:gra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algn="ctr">
              <a:defRPr sz="2200">
                <a:solidFill>
                  <a:schemeClr val="tx1">
                    <a:lumMod val="75000"/>
                    <a:lumOff val="2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algn="ctr">
              <a:defRPr sz="1800"/>
            </a:lvl3pPr>
            <a:lvl4pPr algn="ctr">
              <a:defRPr sz="1800">
                <a:latin typeface="+mn-lt"/>
              </a:defRPr>
            </a:lvl4pPr>
            <a:lvl5pPr algn="ctr">
              <a:defRPr sz="1600">
                <a:latin typeface="+mn-lt"/>
              </a:defRPr>
            </a:lvl5pPr>
          </a:lstStyle>
          <a:p>
            <a:pPr lvl="0" rtl="0"/>
            <a:r>
              <a:rPr lang="ru-RU" noProof="1" smtClean="0"/>
              <a:t>Образец текста</a:t>
            </a:r>
          </a:p>
          <a:p>
            <a:pPr lvl="1" rtl="0"/>
            <a:r>
              <a:rPr lang="ru-RU" noProof="1" smtClean="0"/>
              <a:t>Второй уровень</a:t>
            </a:r>
          </a:p>
          <a:p>
            <a:pPr lvl="2" rtl="0"/>
            <a:r>
              <a:rPr lang="ru-RU" noProof="1" smtClean="0"/>
              <a:t>Третий уровень</a:t>
            </a:r>
          </a:p>
          <a:p>
            <a:pPr lvl="3" rtl="0"/>
            <a:r>
              <a:rPr lang="ru-RU" noProof="1" smtClean="0"/>
              <a:t>Четвертый уровень</a:t>
            </a:r>
          </a:p>
          <a:p>
            <a:pPr lvl="4" rtl="0"/>
            <a:r>
              <a:rPr lang="ru-RU" noProof="1" smtClean="0"/>
              <a:t>Пятый уровень</a:t>
            </a:r>
            <a:endParaRPr lang="ru-RU" noProof="1"/>
          </a:p>
        </p:txBody>
      </p:sp>
      <p:sp>
        <p:nvSpPr>
          <p:cNvPr id="11" name="Объект 2"/>
          <p:cNvSpPr>
            <a:spLocks noGrp="1"/>
          </p:cNvSpPr>
          <p:nvPr>
            <p:ph idx="17"/>
          </p:nvPr>
        </p:nvSpPr>
        <p:spPr>
          <a:xfrm>
            <a:off x="9728566" y="3493674"/>
            <a:ext cx="2377440" cy="1870769"/>
          </a:xfrm>
        </p:spPr>
        <p:txBody>
          <a:bodyPr lIns="146304" rIns="146304" rtlCol="0"/>
          <a:lstStyle>
            <a:lvl1pPr algn="ctr">
              <a:defRPr sz="2200">
                <a:gradFill>
                  <a:gsLst>
                    <a:gs pos="15000">
                      <a:schemeClr val="tx2"/>
                    </a:gs>
                    <a:gs pos="47000">
                      <a:schemeClr val="tx2"/>
                    </a:gs>
                  </a:gsLst>
                  <a:lin ang="5400000" scaled="1"/>
                </a:gra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algn="ctr">
              <a:defRPr sz="2200">
                <a:solidFill>
                  <a:schemeClr val="tx1">
                    <a:lumMod val="75000"/>
                    <a:lumOff val="2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algn="ctr">
              <a:defRPr sz="1800"/>
            </a:lvl3pPr>
            <a:lvl4pPr algn="ctr">
              <a:defRPr sz="1800">
                <a:latin typeface="+mn-lt"/>
              </a:defRPr>
            </a:lvl4pPr>
            <a:lvl5pPr algn="ctr">
              <a:defRPr sz="1600">
                <a:latin typeface="+mn-lt"/>
              </a:defRPr>
            </a:lvl5pPr>
          </a:lstStyle>
          <a:p>
            <a:pPr lvl="0" rtl="0"/>
            <a:r>
              <a:rPr lang="ru-RU" noProof="1" smtClean="0"/>
              <a:t>Образец текста</a:t>
            </a:r>
          </a:p>
          <a:p>
            <a:pPr lvl="1" rtl="0"/>
            <a:r>
              <a:rPr lang="ru-RU" noProof="1" smtClean="0"/>
              <a:t>Второй уровень</a:t>
            </a:r>
          </a:p>
          <a:p>
            <a:pPr lvl="2" rtl="0"/>
            <a:r>
              <a:rPr lang="ru-RU" noProof="1" smtClean="0"/>
              <a:t>Третий уровень</a:t>
            </a:r>
          </a:p>
          <a:p>
            <a:pPr lvl="3" rtl="0"/>
            <a:r>
              <a:rPr lang="ru-RU" noProof="1" smtClean="0"/>
              <a:t>Четвертый уровень</a:t>
            </a:r>
          </a:p>
          <a:p>
            <a:pPr lvl="4" rtl="0"/>
            <a:r>
              <a:rPr lang="ru-RU" noProof="1" smtClean="0"/>
              <a:t>Пятый уровень</a:t>
            </a:r>
            <a:endParaRPr lang="ru-RU" noProof="1"/>
          </a:p>
        </p:txBody>
      </p:sp>
      <p:sp>
        <p:nvSpPr>
          <p:cNvPr id="12" name="Прямоугольник 11"/>
          <p:cNvSpPr/>
          <p:nvPr userDrawn="1"/>
        </p:nvSpPr>
        <p:spPr>
          <a:xfrm>
            <a:off x="297258" y="3382066"/>
            <a:ext cx="1920240" cy="1828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1"/>
          </a:p>
        </p:txBody>
      </p:sp>
      <p:sp>
        <p:nvSpPr>
          <p:cNvPr id="13" name="Прямоугольник 12"/>
          <p:cNvSpPr/>
          <p:nvPr userDrawn="1"/>
        </p:nvSpPr>
        <p:spPr>
          <a:xfrm>
            <a:off x="2712235" y="3382066"/>
            <a:ext cx="1920240" cy="1828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1"/>
          </a:p>
        </p:txBody>
      </p:sp>
      <p:sp>
        <p:nvSpPr>
          <p:cNvPr id="14" name="Прямоугольник 13"/>
          <p:cNvSpPr/>
          <p:nvPr userDrawn="1"/>
        </p:nvSpPr>
        <p:spPr>
          <a:xfrm>
            <a:off x="7542189" y="3382066"/>
            <a:ext cx="1920240" cy="1828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1"/>
          </a:p>
        </p:txBody>
      </p:sp>
      <p:sp>
        <p:nvSpPr>
          <p:cNvPr id="15" name="Прямоугольник 14"/>
          <p:cNvSpPr/>
          <p:nvPr userDrawn="1"/>
        </p:nvSpPr>
        <p:spPr>
          <a:xfrm>
            <a:off x="9957166" y="3382066"/>
            <a:ext cx="1920240" cy="1828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1"/>
          </a:p>
        </p:txBody>
      </p:sp>
      <p:sp>
        <p:nvSpPr>
          <p:cNvPr id="16" name="Прямоугольник 15"/>
          <p:cNvSpPr/>
          <p:nvPr userDrawn="1"/>
        </p:nvSpPr>
        <p:spPr>
          <a:xfrm>
            <a:off x="5127212" y="3382066"/>
            <a:ext cx="1920240" cy="1828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1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470361"/>
            <a:ext cx="12192000" cy="535531"/>
          </a:xfrm>
        </p:spPr>
        <p:txBody>
          <a:bodyPr rtlCol="0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3200" b="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Segoe UI Semilight" panose="020B0402040204020203" pitchFamily="34" charset="0"/>
              </a:defRPr>
            </a:lvl1pPr>
          </a:lstStyle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ru-RU" noProof="1"/>
              <a:t>Образец заголовка</a:t>
            </a:r>
          </a:p>
        </p:txBody>
      </p:sp>
      <p:sp>
        <p:nvSpPr>
          <p:cNvPr id="17" name="Объект 2"/>
          <p:cNvSpPr>
            <a:spLocks noGrp="1"/>
          </p:cNvSpPr>
          <p:nvPr>
            <p:ph idx="18" hasCustomPrompt="1"/>
          </p:nvPr>
        </p:nvSpPr>
        <p:spPr>
          <a:xfrm>
            <a:off x="68658" y="2577396"/>
            <a:ext cx="2377440" cy="840230"/>
          </a:xfrm>
        </p:spPr>
        <p:txBody>
          <a:bodyPr lIns="146304" rIns="146304" rtlCol="0"/>
          <a:lstStyle>
            <a:lvl1pPr marL="0" algn="ctr" defTabSz="914400" rtl="0" eaLnBrk="1" latinLnBrk="0" hangingPunct="1">
              <a:defRPr lang="en-US" sz="5400" kern="1200" dirty="0">
                <a:solidFill>
                  <a:schemeClr val="tx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  <a:lvl2pPr algn="ctr">
              <a:defRPr sz="2200">
                <a:solidFill>
                  <a:schemeClr val="tx1">
                    <a:lumMod val="75000"/>
                    <a:lumOff val="2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algn="ctr">
              <a:defRPr sz="1800"/>
            </a:lvl3pPr>
            <a:lvl4pPr algn="ctr">
              <a:defRPr sz="1800">
                <a:latin typeface="+mn-lt"/>
              </a:defRPr>
            </a:lvl4pPr>
            <a:lvl5pPr algn="ctr">
              <a:defRPr sz="1600">
                <a:latin typeface="+mn-lt"/>
              </a:defRPr>
            </a:lvl5pPr>
          </a:lstStyle>
          <a:p>
            <a:pPr lvl="0" rtl="0"/>
            <a:r>
              <a:rPr lang="ru-RU" noProof="1"/>
              <a:t>#</a:t>
            </a:r>
          </a:p>
        </p:txBody>
      </p:sp>
      <p:sp>
        <p:nvSpPr>
          <p:cNvPr id="18" name="Объект 2"/>
          <p:cNvSpPr>
            <a:spLocks noGrp="1"/>
          </p:cNvSpPr>
          <p:nvPr>
            <p:ph idx="19" hasCustomPrompt="1"/>
          </p:nvPr>
        </p:nvSpPr>
        <p:spPr>
          <a:xfrm>
            <a:off x="2483635" y="2577396"/>
            <a:ext cx="2377440" cy="840230"/>
          </a:xfrm>
        </p:spPr>
        <p:txBody>
          <a:bodyPr lIns="146304" rIns="146304" rtlCol="0"/>
          <a:lstStyle>
            <a:lvl1pPr algn="ctr">
              <a:defRPr lang="en-US" sz="5400" b="1" kern="1200" dirty="0">
                <a:solidFill>
                  <a:schemeClr val="tx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  <a:lvl2pPr algn="ctr">
              <a:defRPr sz="2200">
                <a:solidFill>
                  <a:schemeClr val="tx1">
                    <a:lumMod val="75000"/>
                    <a:lumOff val="2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algn="ctr">
              <a:defRPr sz="1800"/>
            </a:lvl3pPr>
            <a:lvl4pPr algn="ctr">
              <a:defRPr sz="1800">
                <a:latin typeface="+mn-lt"/>
              </a:defRPr>
            </a:lvl4pPr>
            <a:lvl5pPr algn="ctr">
              <a:defRPr sz="1600">
                <a:latin typeface="+mn-lt"/>
              </a:defRPr>
            </a:lvl5pPr>
          </a:lstStyle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ru-RU" noProof="1"/>
              <a:t>#</a:t>
            </a:r>
          </a:p>
        </p:txBody>
      </p:sp>
      <p:sp>
        <p:nvSpPr>
          <p:cNvPr id="19" name="Объект 2"/>
          <p:cNvSpPr>
            <a:spLocks noGrp="1"/>
          </p:cNvSpPr>
          <p:nvPr>
            <p:ph idx="20" hasCustomPrompt="1"/>
          </p:nvPr>
        </p:nvSpPr>
        <p:spPr>
          <a:xfrm>
            <a:off x="4898612" y="2577396"/>
            <a:ext cx="2377440" cy="840230"/>
          </a:xfrm>
        </p:spPr>
        <p:txBody>
          <a:bodyPr vert="horz" wrap="square" lIns="146304" tIns="45720" rIns="146304" bIns="45720" rtlCol="0">
            <a:spAutoFit/>
          </a:bodyPr>
          <a:lstStyle>
            <a:lvl1pPr algn="ctr">
              <a:defRPr lang="en-US" sz="5400" dirty="0">
                <a:solidFill>
                  <a:schemeClr val="tx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</a:lstStyle>
          <a:p>
            <a:pPr lvl="0" algn="ctr" rtl="0"/>
            <a:r>
              <a:rPr lang="ru-RU" noProof="1"/>
              <a:t>#</a:t>
            </a:r>
          </a:p>
        </p:txBody>
      </p:sp>
      <p:sp>
        <p:nvSpPr>
          <p:cNvPr id="20" name="Объект 2"/>
          <p:cNvSpPr>
            <a:spLocks noGrp="1"/>
          </p:cNvSpPr>
          <p:nvPr>
            <p:ph idx="21" hasCustomPrompt="1"/>
          </p:nvPr>
        </p:nvSpPr>
        <p:spPr>
          <a:xfrm>
            <a:off x="7313589" y="2577396"/>
            <a:ext cx="2377440" cy="840230"/>
          </a:xfrm>
        </p:spPr>
        <p:txBody>
          <a:bodyPr vert="horz" wrap="square" lIns="146304" tIns="45720" rIns="146304" bIns="45720" rtlCol="0">
            <a:spAutoFit/>
          </a:bodyPr>
          <a:lstStyle>
            <a:lvl1pPr algn="ctr">
              <a:defRPr lang="en-US" sz="5400" dirty="0">
                <a:solidFill>
                  <a:schemeClr val="tx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</a:lstStyle>
          <a:p>
            <a:pPr lvl="0" algn="ctr" rtl="0"/>
            <a:r>
              <a:rPr lang="ru-RU" noProof="1"/>
              <a:t>#</a:t>
            </a:r>
          </a:p>
        </p:txBody>
      </p:sp>
      <p:sp>
        <p:nvSpPr>
          <p:cNvPr id="21" name="Объект 2"/>
          <p:cNvSpPr>
            <a:spLocks noGrp="1"/>
          </p:cNvSpPr>
          <p:nvPr>
            <p:ph idx="22" hasCustomPrompt="1"/>
          </p:nvPr>
        </p:nvSpPr>
        <p:spPr>
          <a:xfrm>
            <a:off x="9728566" y="2577396"/>
            <a:ext cx="2377440" cy="840230"/>
          </a:xfrm>
        </p:spPr>
        <p:txBody>
          <a:bodyPr vert="horz" wrap="square" lIns="146304" tIns="45720" rIns="146304" bIns="45720" rtlCol="0">
            <a:spAutoFit/>
          </a:bodyPr>
          <a:lstStyle>
            <a:lvl1pPr algn="ctr">
              <a:defRPr lang="en-US" sz="5400" dirty="0">
                <a:solidFill>
                  <a:schemeClr val="tx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</a:lstStyle>
          <a:p>
            <a:pPr lvl="0" algn="ctr" rtl="0"/>
            <a:r>
              <a:rPr lang="ru-RU" noProof="1"/>
              <a:t>#</a:t>
            </a:r>
          </a:p>
        </p:txBody>
      </p:sp>
    </p:spTree>
    <p:extLst>
      <p:ext uri="{BB962C8B-B14F-4D97-AF65-F5344CB8AC3E}">
        <p14:creationId xmlns="" xmlns:p14="http://schemas.microsoft.com/office/powerpoint/2010/main" val="324911818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decel="10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 p14:presetBounceEnd="3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2000">
                                          <p:cBhvr additive="base">
                                            <p:cTn id="11" dur="750" fill="hold"/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2000">
                                          <p:cBhvr additive="base">
                                            <p:cTn id="12" dur="750" fill="hold"/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decel="10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1" fill="hold" grpId="0" nodeType="withEffect" p14:presetBounceEnd="3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2000">
                                          <p:cBhvr additive="base">
                                            <p:cTn id="25" dur="750" fill="hold"/>
                                            <p:tgtEl>
                                              <p:spTgt spid="1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2000">
                                          <p:cBhvr additive="base">
                                            <p:cTn id="26" dur="750" fill="hold"/>
                                            <p:tgtEl>
                                              <p:spTgt spid="1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" presetClass="entr" presetSubtype="4" decel="10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1" fill="hold" grpId="0" nodeType="withEffect" p14:presetBounceEnd="3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2000">
                                          <p:cBhvr additive="base">
                                            <p:cTn id="39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2000">
                                          <p:cBhvr additive="base">
                                            <p:cTn id="40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4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2" presetClass="entr" presetSubtype="4" decel="10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9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1" presetID="2" presetClass="entr" presetSubtype="1" fill="hold" grpId="0" nodeType="withEffect" p14:presetBounceEnd="3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2000">
                                          <p:cBhvr additive="base">
                                            <p:cTn id="53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2000">
                                          <p:cBhvr additive="base">
                                            <p:cTn id="54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5" presetID="2" presetClass="entr" presetSubtype="4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7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8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9" fill="hold">
                          <p:stCondLst>
                            <p:cond delay="indefinite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2" presetClass="entr" presetSubtype="4" decel="10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3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2" presetClass="entr" presetSubtype="1" fill="hold" grpId="0" nodeType="withEffect" p14:presetBounceEnd="3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2000">
                                          <p:cBhvr additive="base">
                                            <p:cTn id="67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2000">
                                          <p:cBhvr additive="base">
                                            <p:cTn id="68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2" presetClass="entr" presetSubtype="4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1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2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uiExpand="1">
            <p:tmplLst>
              <p:tmpl>
                <p:tnLst>
                  <p:par>
                    <p:cTn presetID="2" presetClass="entr" presetSubtype="4" decel="10000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3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3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3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  <p:bldP spid="7" grpId="0" uiExpand="1">
            <p:tmplLst>
              <p:tmpl>
                <p:tnLst>
                  <p:par>
                    <p:cTn presetID="2" presetClass="entr" presetSubtype="4" decel="10000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7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7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7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  <p:bldP spid="9" grpId="0">
            <p:tmplLst>
              <p:tmpl>
                <p:tnLst>
                  <p:par>
                    <p:cTn presetID="2" presetClass="entr" presetSubtype="4" decel="10000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9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9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9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  <p:bldP spid="10" grpId="0">
            <p:tmplLst>
              <p:tmpl>
                <p:tnLst>
                  <p:par>
                    <p:cTn presetID="2" presetClass="entr" presetSubtype="4" decel="10000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0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10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10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  <p:bldP spid="11" grpId="0">
            <p:tmplLst>
              <p:tmpl>
                <p:tnLst>
                  <p:par>
                    <p:cTn presetID="2" presetClass="entr" presetSubtype="4" decel="10000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1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11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11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  <p:bldP spid="12" grpId="0" animBg="1"/>
          <p:bldP spid="13" grpId="0" animBg="1"/>
          <p:bldP spid="14" grpId="0" animBg="1"/>
          <p:bldP spid="15" grpId="0" animBg="1"/>
          <p:bldP spid="16" grpId="0" animBg="1"/>
          <p:bldP spid="17" grpId="0" uiExpand="1" build="p">
            <p:tmplLst>
              <p:tmpl lvl="1">
                <p:tnLst>
                  <p:par>
                    <p:cTn presetID="2" presetClass="entr" presetSubtype="1" fill="hold" nodeType="withEffect" p14:presetBounceEnd="32000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7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 p14:bounceEnd="32000">
                          <p:cBhvr additive="base">
                            <p:cTn dur="750" fill="hold"/>
                            <p:tgtEl>
                              <p:spTgt spid="17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 p14:bounceEnd="32000">
                          <p:cBhvr additive="base">
                            <p:cTn dur="750" fill="hold"/>
                            <p:tgtEl>
                              <p:spTgt spid="17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0-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  <p:tmpl lvl="2">
                <p:tnLst>
                  <p:par>
                    <p:cTn presetID="2" presetClass="entr" presetSubtype="4" decel="10000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7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17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17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  <p:tmpl lvl="3">
                <p:tnLst>
                  <p:par>
                    <p:cTn presetID="2" presetClass="entr" presetSubtype="4" decel="10000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7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17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17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  <p:tmpl lvl="4">
                <p:tnLst>
                  <p:par>
                    <p:cTn presetID="2" presetClass="entr" presetSubtype="4" decel="10000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7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17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17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  <p:tmpl lvl="5">
                <p:tnLst>
                  <p:par>
                    <p:cTn presetID="2" presetClass="entr" presetSubtype="4" decel="10000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7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17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17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  <p:bldP spid="18" grpId="0" uiExpand="1" build="p">
            <p:tmplLst>
              <p:tmpl lvl="1">
                <p:tnLst>
                  <p:par>
                    <p:cTn presetID="2" presetClass="entr" presetSubtype="1" fill="hold" nodeType="withEffect" p14:presetBounceEnd="32000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8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 p14:bounceEnd="32000">
                          <p:cBhvr additive="base">
                            <p:cTn dur="750" fill="hold"/>
                            <p:tgtEl>
                              <p:spTgt spid="18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 p14:bounceEnd="32000">
                          <p:cBhvr additive="base">
                            <p:cTn dur="750" fill="hold"/>
                            <p:tgtEl>
                              <p:spTgt spid="18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0-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  <p:tmpl lvl="2">
                <p:tnLst>
                  <p:par>
                    <p:cTn presetID="2" presetClass="entr" presetSubtype="4" decel="10000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8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18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18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  <p:tmpl lvl="3">
                <p:tnLst>
                  <p:par>
                    <p:cTn presetID="2" presetClass="entr" presetSubtype="4" decel="10000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8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18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18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  <p:tmpl lvl="4">
                <p:tnLst>
                  <p:par>
                    <p:cTn presetID="2" presetClass="entr" presetSubtype="4" decel="10000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8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18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18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  <p:tmpl lvl="5">
                <p:tnLst>
                  <p:par>
                    <p:cTn presetID="2" presetClass="entr" presetSubtype="4" decel="10000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8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18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18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  <p:bldP spid="19" grpId="0">
            <p:tmplLst>
              <p:tmpl>
                <p:tnLst>
                  <p:par>
                    <p:cTn presetID="2" presetClass="entr" presetSubtype="1" fill="hold" nodeType="withEffect" p14:presetBounceEnd="32000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9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 p14:bounceEnd="32000">
                          <p:cBhvr additive="base">
                            <p:cTn dur="750" fill="hold"/>
                            <p:tgtEl>
                              <p:spTgt spid="19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 p14:bounceEnd="32000">
                          <p:cBhvr additive="base">
                            <p:cTn dur="750" fill="hold"/>
                            <p:tgtEl>
                              <p:spTgt spid="19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0-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  <p:bldP spid="20" grpId="0">
            <p:tmplLst>
              <p:tmpl>
                <p:tnLst>
                  <p:par>
                    <p:cTn presetID="2" presetClass="entr" presetSubtype="1" fill="hold" nodeType="withEffect" p14:presetBounceEnd="32000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20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 p14:bounceEnd="32000">
                          <p:cBhvr additive="base">
                            <p:cTn dur="750" fill="hold"/>
                            <p:tgtEl>
                              <p:spTgt spid="20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 p14:bounceEnd="32000">
                          <p:cBhvr additive="base">
                            <p:cTn dur="750" fill="hold"/>
                            <p:tgtEl>
                              <p:spTgt spid="20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0-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  <p:bldP spid="21" grpId="0">
            <p:tmplLst>
              <p:tmpl>
                <p:tnLst>
                  <p:par>
                    <p:cTn presetID="2" presetClass="entr" presetSubtype="1" fill="hold" nodeType="withEffect" p14:presetBounceEnd="32000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21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 p14:bounceEnd="32000">
                          <p:cBhvr additive="base">
                            <p:cTn dur="750" fill="hold"/>
                            <p:tgtEl>
                              <p:spTgt spid="21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 p14:bounceEnd="32000">
                          <p:cBhvr additive="base">
                            <p:cTn dur="750" fill="hold"/>
                            <p:tgtEl>
                              <p:spTgt spid="21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0-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decel="10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decel="10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750" fill="hold"/>
                                            <p:tgtEl>
                                              <p:spTgt spid="1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750" fill="hold"/>
                                            <p:tgtEl>
                                              <p:spTgt spid="1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" presetClass="entr" presetSubtype="4" decel="10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4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2" presetClass="entr" presetSubtype="4" decel="10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9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1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3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4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5" presetID="2" presetClass="entr" presetSubtype="4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7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8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9" fill="hold">
                          <p:stCondLst>
                            <p:cond delay="indefinite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2" presetClass="entr" presetSubtype="4" decel="10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3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7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8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2" presetClass="entr" presetSubtype="4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1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2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uiExpand="1">
            <p:tmplLst>
              <p:tmpl>
                <p:tnLst>
                  <p:par>
                    <p:cTn presetID="2" presetClass="entr" presetSubtype="4" decel="10000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3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3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3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  <p:bldP spid="7" grpId="0" uiExpand="1">
            <p:tmplLst>
              <p:tmpl>
                <p:tnLst>
                  <p:par>
                    <p:cTn presetID="2" presetClass="entr" presetSubtype="4" decel="10000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7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7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7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  <p:bldP spid="9" grpId="0">
            <p:tmplLst>
              <p:tmpl>
                <p:tnLst>
                  <p:par>
                    <p:cTn presetID="2" presetClass="entr" presetSubtype="4" decel="10000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9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9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9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  <p:bldP spid="10" grpId="0">
            <p:tmplLst>
              <p:tmpl>
                <p:tnLst>
                  <p:par>
                    <p:cTn presetID="2" presetClass="entr" presetSubtype="4" decel="10000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0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10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10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  <p:bldP spid="11" grpId="0">
            <p:tmplLst>
              <p:tmpl>
                <p:tnLst>
                  <p:par>
                    <p:cTn presetID="2" presetClass="entr" presetSubtype="4" decel="10000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1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11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11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  <p:bldP spid="12" grpId="0" animBg="1"/>
          <p:bldP spid="13" grpId="0" animBg="1"/>
          <p:bldP spid="14" grpId="0" animBg="1"/>
          <p:bldP spid="15" grpId="0" animBg="1"/>
          <p:bldP spid="16" grpId="0" animBg="1"/>
          <p:bldP spid="17" grpId="0" uiExpand="1" build="p">
            <p:tmplLst>
              <p:tmpl lvl="1">
                <p:tnLst>
                  <p:par>
                    <p:cTn presetID="2" presetClass="entr" presetSubtype="1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7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17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17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0-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  <p:tmpl lvl="2">
                <p:tnLst>
                  <p:par>
                    <p:cTn presetID="2" presetClass="entr" presetSubtype="4" decel="10000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7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17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17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  <p:tmpl lvl="3">
                <p:tnLst>
                  <p:par>
                    <p:cTn presetID="2" presetClass="entr" presetSubtype="4" decel="10000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7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17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17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  <p:tmpl lvl="4">
                <p:tnLst>
                  <p:par>
                    <p:cTn presetID="2" presetClass="entr" presetSubtype="4" decel="10000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7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17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17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  <p:tmpl lvl="5">
                <p:tnLst>
                  <p:par>
                    <p:cTn presetID="2" presetClass="entr" presetSubtype="4" decel="10000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7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17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17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  <p:bldP spid="18" grpId="0" uiExpand="1" build="p">
            <p:tmplLst>
              <p:tmpl lvl="1">
                <p:tnLst>
                  <p:par>
                    <p:cTn presetID="2" presetClass="entr" presetSubtype="1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8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18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18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0-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  <p:tmpl lvl="2">
                <p:tnLst>
                  <p:par>
                    <p:cTn presetID="2" presetClass="entr" presetSubtype="4" decel="10000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8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18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18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  <p:tmpl lvl="3">
                <p:tnLst>
                  <p:par>
                    <p:cTn presetID="2" presetClass="entr" presetSubtype="4" decel="10000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8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18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18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  <p:tmpl lvl="4">
                <p:tnLst>
                  <p:par>
                    <p:cTn presetID="2" presetClass="entr" presetSubtype="4" decel="10000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8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18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18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  <p:tmpl lvl="5">
                <p:tnLst>
                  <p:par>
                    <p:cTn presetID="2" presetClass="entr" presetSubtype="4" decel="10000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8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18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18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  <p:bldP spid="19" grpId="0">
            <p:tmplLst>
              <p:tmpl>
                <p:tnLst>
                  <p:par>
                    <p:cTn presetID="2" presetClass="entr" presetSubtype="1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9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19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19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0-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  <p:bldP spid="20" grpId="0">
            <p:tmplLst>
              <p:tmpl>
                <p:tnLst>
                  <p:par>
                    <p:cTn presetID="2" presetClass="entr" presetSubtype="1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20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20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20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0-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  <p:bldP spid="21" grpId="0">
            <p:tmplLst>
              <p:tmpl>
                <p:tnLst>
                  <p:par>
                    <p:cTn presetID="2" presetClass="entr" presetSubtype="1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21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21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21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0-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</p:bldLst>
      </p:timing>
    </mc:Fallback>
  </mc:AlternateContent>
  <p:extLst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50-50 Правый фото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Рисунок 4"/>
          <p:cNvSpPr>
            <a:spLocks noGrp="1"/>
          </p:cNvSpPr>
          <p:nvPr>
            <p:ph type="pic" sz="quarter" idx="10" hasCustomPrompt="1"/>
          </p:nvPr>
        </p:nvSpPr>
        <p:spPr bwMode="ltGray">
          <a:xfrm>
            <a:off x="6129304" y="0"/>
            <a:ext cx="6062696" cy="6856100"/>
          </a:xfrm>
          <a:blipFill>
            <a:blip r:embed="rId2"/>
            <a:srcRect/>
            <a:stretch>
              <a:fillRect/>
            </a:stretch>
          </a:blipFill>
        </p:spPr>
        <p:txBody>
          <a:bodyPr tIns="548640" rtlCol="0" anchor="ctr" anchorCtr="0">
            <a:noAutofit/>
          </a:bodyPr>
          <a:lstStyle>
            <a:lvl1pPr marL="0" indent="0" algn="ctr">
              <a:buNone/>
              <a:defRPr sz="3600" b="1" cap="none" baseline="0">
                <a:solidFill>
                  <a:srgbClr val="FFC000"/>
                </a:solidFill>
                <a:latin typeface="+mn-lt"/>
              </a:defRPr>
            </a:lvl1pPr>
          </a:lstStyle>
          <a:p>
            <a:pPr rtl="0"/>
            <a:r>
              <a:rPr lang="ru-RU" noProof="1"/>
              <a:t>Щелкните значок, чтобы добавить изображения, или перейдите в сеть...</a:t>
            </a:r>
          </a:p>
        </p:txBody>
      </p:sp>
      <p:sp>
        <p:nvSpPr>
          <p:cNvPr id="6" name="Объект 2"/>
          <p:cNvSpPr>
            <a:spLocks noGrp="1"/>
          </p:cNvSpPr>
          <p:nvPr>
            <p:ph idx="18" hasCustomPrompt="1"/>
          </p:nvPr>
        </p:nvSpPr>
        <p:spPr>
          <a:xfrm>
            <a:off x="1875949" y="419100"/>
            <a:ext cx="2377440" cy="840230"/>
          </a:xfrm>
        </p:spPr>
        <p:txBody>
          <a:bodyPr lIns="146304" rIns="146304" rtlCol="0"/>
          <a:lstStyle>
            <a:lvl1pPr marL="0" algn="ctr" defTabSz="914400" rtl="0" eaLnBrk="1" latinLnBrk="0" hangingPunct="1">
              <a:defRPr lang="en-US" sz="5400" kern="1200" dirty="0">
                <a:solidFill>
                  <a:schemeClr val="accent4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  <a:lvl2pPr algn="ctr">
              <a:defRPr sz="2200">
                <a:solidFill>
                  <a:schemeClr val="tx1">
                    <a:lumMod val="75000"/>
                    <a:lumOff val="2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algn="ctr">
              <a:defRPr sz="1800"/>
            </a:lvl3pPr>
            <a:lvl4pPr algn="ctr">
              <a:defRPr sz="1800">
                <a:latin typeface="+mn-lt"/>
              </a:defRPr>
            </a:lvl4pPr>
            <a:lvl5pPr algn="ctr">
              <a:defRPr sz="1600">
                <a:latin typeface="+mn-lt"/>
              </a:defRPr>
            </a:lvl5pPr>
          </a:lstStyle>
          <a:p>
            <a:pPr lvl="0" rtl="0"/>
            <a:r>
              <a:rPr lang="ru-RU" noProof="1"/>
              <a:t>#</a:t>
            </a:r>
          </a:p>
        </p:txBody>
      </p:sp>
      <p:sp>
        <p:nvSpPr>
          <p:cNvPr id="8" name="Текст 6"/>
          <p:cNvSpPr>
            <a:spLocks noGrp="1"/>
          </p:cNvSpPr>
          <p:nvPr>
            <p:ph type="body" sz="quarter" idx="11"/>
          </p:nvPr>
        </p:nvSpPr>
        <p:spPr>
          <a:xfrm>
            <a:off x="0" y="3428050"/>
            <a:ext cx="6129304" cy="2754087"/>
          </a:xfrm>
        </p:spPr>
        <p:txBody>
          <a:bodyPr rtlCol="0" anchor="t" anchorCtr="0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3000"/>
              </a:spcAft>
              <a:buNone/>
              <a:defRPr lang="en-US" sz="3600" b="0" i="0" kern="1200" spc="0" baseline="0" dirty="0">
                <a:gradFill>
                  <a:gsLst>
                    <a:gs pos="0">
                      <a:schemeClr val="tx2"/>
                    </a:gs>
                    <a:gs pos="100000">
                      <a:schemeClr val="tx2"/>
                    </a:gs>
                  </a:gsLst>
                  <a:lin ang="5400000" scaled="1"/>
                </a:gradFill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defRPr>
            </a:lvl1pPr>
            <a:lvl2pPr algn="ctr">
              <a:defRPr sz="2800"/>
            </a:lvl2pPr>
            <a:lvl3pPr algn="ctr">
              <a:defRPr lang="en-US" sz="2400" b="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algn="ctr">
              <a:defRPr sz="2000" b="1"/>
            </a:lvl4pPr>
            <a:lvl5pPr algn="ctr">
              <a:defRPr sz="1800"/>
            </a:lvl5pPr>
          </a:lstStyle>
          <a:p>
            <a:pPr lvl="0" rtl="0"/>
            <a:r>
              <a:rPr lang="ru-RU" noProof="1" smtClean="0"/>
              <a:t>Образец текста</a:t>
            </a:r>
          </a:p>
          <a:p>
            <a:pPr lvl="1" rtl="0"/>
            <a:r>
              <a:rPr lang="ru-RU" noProof="1" smtClean="0"/>
              <a:t>Второй уровень</a:t>
            </a:r>
          </a:p>
          <a:p>
            <a:pPr lvl="2" rtl="0"/>
            <a:r>
              <a:rPr lang="ru-RU" noProof="1" smtClean="0"/>
              <a:t>Третий уровень</a:t>
            </a:r>
          </a:p>
          <a:p>
            <a:pPr lvl="3" rtl="0"/>
            <a:r>
              <a:rPr lang="ru-RU" noProof="1" smtClean="0"/>
              <a:t>Четвертый уровень</a:t>
            </a:r>
          </a:p>
          <a:p>
            <a:pPr lvl="4" rtl="0"/>
            <a:r>
              <a:rPr lang="ru-RU" noProof="1" smtClean="0"/>
              <a:t>Пятый уровень</a:t>
            </a:r>
            <a:endParaRPr lang="ru-RU" noProof="1"/>
          </a:p>
        </p:txBody>
      </p:sp>
      <p:sp>
        <p:nvSpPr>
          <p:cNvPr id="9" name="Текст 2"/>
          <p:cNvSpPr>
            <a:spLocks noGrp="1"/>
          </p:cNvSpPr>
          <p:nvPr>
            <p:ph type="body" sz="quarter" idx="19"/>
          </p:nvPr>
        </p:nvSpPr>
        <p:spPr>
          <a:xfrm>
            <a:off x="0" y="1554163"/>
            <a:ext cx="6096000" cy="590931"/>
          </a:xfrm>
        </p:spPr>
        <p:txBody>
          <a:bodyPr rtlCol="0"/>
          <a:lstStyle>
            <a:lvl1pPr algn="ctr">
              <a:defRPr sz="3600" b="0">
                <a:latin typeface="+mj-lt"/>
              </a:defRPr>
            </a:lvl1pPr>
            <a:lvl2pPr algn="ctr">
              <a:defRPr lang="en-US" sz="3200" b="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pPr>
            <a:r>
              <a:rPr lang="ru-RU" noProof="1" smtClean="0"/>
              <a:t>Образец текста</a:t>
            </a:r>
          </a:p>
        </p:txBody>
      </p:sp>
      <p:sp>
        <p:nvSpPr>
          <p:cNvPr id="10" name="Номер слайда 7"/>
          <p:cNvSpPr>
            <a:spLocks noGrp="1"/>
          </p:cNvSpPr>
          <p:nvPr>
            <p:ph type="sldNum" sz="quarter" idx="4"/>
          </p:nvPr>
        </p:nvSpPr>
        <p:spPr>
          <a:xfrm>
            <a:off x="11668594" y="6484937"/>
            <a:ext cx="523406" cy="365125"/>
          </a:xfrm>
          <a:prstGeom prst="rect">
            <a:avLst/>
          </a:prstGeom>
        </p:spPr>
        <p:txBody>
          <a:bodyPr vert="horz" wrap="none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pPr rtl="0"/>
            <a:fld id="{4997E989-D798-4C62-8E93-3D2D613C2488}" type="slidenum">
              <a:rPr lang="ru-RU" noProof="1" dirty="0" smtClean="0"/>
              <a:pPr rtl="0"/>
              <a:t>‹#›</a:t>
            </a:fld>
            <a:endParaRPr lang="ru-RU" noProof="1"/>
          </a:p>
        </p:txBody>
      </p:sp>
    </p:spTree>
    <p:extLst>
      <p:ext uri="{BB962C8B-B14F-4D97-AF65-F5344CB8AC3E}">
        <p14:creationId xmlns="" xmlns:p14="http://schemas.microsoft.com/office/powerpoint/2010/main" val="14651935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0-50 Правый фото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Рисунок 4"/>
          <p:cNvSpPr>
            <a:spLocks noGrp="1"/>
          </p:cNvSpPr>
          <p:nvPr>
            <p:ph type="pic" sz="quarter" idx="10" hasCustomPrompt="1"/>
          </p:nvPr>
        </p:nvSpPr>
        <p:spPr bwMode="ltGray">
          <a:xfrm>
            <a:off x="6129304" y="0"/>
            <a:ext cx="6062696" cy="6856100"/>
          </a:xfrm>
          <a:blipFill>
            <a:blip r:embed="rId2"/>
            <a:srcRect/>
            <a:stretch>
              <a:fillRect/>
            </a:stretch>
          </a:blipFill>
        </p:spPr>
        <p:txBody>
          <a:bodyPr tIns="548640" rtlCol="0" anchor="ctr" anchorCtr="0">
            <a:noAutofit/>
          </a:bodyPr>
          <a:lstStyle>
            <a:lvl1pPr marL="0" indent="0" algn="ctr">
              <a:buNone/>
              <a:defRPr sz="3600" b="1" cap="none" baseline="0">
                <a:solidFill>
                  <a:srgbClr val="FFC000"/>
                </a:solidFill>
                <a:latin typeface="+mn-lt"/>
              </a:defRPr>
            </a:lvl1pPr>
          </a:lstStyle>
          <a:p>
            <a:pPr rtl="0"/>
            <a:r>
              <a:rPr lang="ru-RU" noProof="1"/>
              <a:t>Щелкните значок, чтобы добавить изображение</a:t>
            </a:r>
          </a:p>
        </p:txBody>
      </p:sp>
      <p:sp>
        <p:nvSpPr>
          <p:cNvPr id="4" name="Номер слайда 5"/>
          <p:cNvSpPr>
            <a:spLocks noGrp="1"/>
          </p:cNvSpPr>
          <p:nvPr>
            <p:ph type="sldNum" sz="quarter" idx="4"/>
          </p:nvPr>
        </p:nvSpPr>
        <p:spPr>
          <a:xfrm>
            <a:off x="11802836" y="6484937"/>
            <a:ext cx="3877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pPr rtl="0"/>
            <a:fld id="{5AE1514C-5E56-4738-A1FF-4B1CFD2A3E36}" type="slidenum">
              <a:rPr lang="ru-RU" noProof="1" dirty="0" smtClean="0"/>
              <a:pPr rtl="0"/>
              <a:t>‹#›</a:t>
            </a:fld>
            <a:endParaRPr lang="ru-RU" noProof="1"/>
          </a:p>
        </p:txBody>
      </p:sp>
      <p:sp>
        <p:nvSpPr>
          <p:cNvPr id="6" name="Объект 2"/>
          <p:cNvSpPr>
            <a:spLocks noGrp="1"/>
          </p:cNvSpPr>
          <p:nvPr>
            <p:ph idx="18" hasCustomPrompt="1"/>
          </p:nvPr>
        </p:nvSpPr>
        <p:spPr>
          <a:xfrm>
            <a:off x="1875949" y="419100"/>
            <a:ext cx="2377440" cy="840230"/>
          </a:xfrm>
        </p:spPr>
        <p:txBody>
          <a:bodyPr lIns="146304" rIns="146304" rtlCol="0"/>
          <a:lstStyle>
            <a:lvl1pPr marL="0" algn="ctr" defTabSz="914400" rtl="0" eaLnBrk="1" latinLnBrk="0" hangingPunct="1">
              <a:defRPr lang="en-US" sz="5400" kern="1200" dirty="0">
                <a:solidFill>
                  <a:schemeClr val="accent4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  <a:lvl2pPr algn="ctr">
              <a:defRPr sz="2200">
                <a:solidFill>
                  <a:schemeClr val="tx1">
                    <a:lumMod val="75000"/>
                    <a:lumOff val="2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algn="ctr">
              <a:defRPr sz="1800"/>
            </a:lvl3pPr>
            <a:lvl4pPr algn="ctr">
              <a:defRPr sz="1800">
                <a:latin typeface="+mn-lt"/>
              </a:defRPr>
            </a:lvl4pPr>
            <a:lvl5pPr algn="ctr">
              <a:defRPr sz="1600">
                <a:latin typeface="+mn-lt"/>
              </a:defRPr>
            </a:lvl5pPr>
          </a:lstStyle>
          <a:p>
            <a:pPr lvl="0" rtl="0"/>
            <a:r>
              <a:rPr lang="ru-RU" noProof="1"/>
              <a:t>#</a:t>
            </a:r>
          </a:p>
        </p:txBody>
      </p:sp>
      <p:sp>
        <p:nvSpPr>
          <p:cNvPr id="9" name="Текст 6"/>
          <p:cNvSpPr>
            <a:spLocks noGrp="1"/>
          </p:cNvSpPr>
          <p:nvPr>
            <p:ph type="body" sz="quarter" idx="11"/>
          </p:nvPr>
        </p:nvSpPr>
        <p:spPr>
          <a:xfrm>
            <a:off x="0" y="3429000"/>
            <a:ext cx="6096000" cy="2594043"/>
          </a:xfrm>
        </p:spPr>
        <p:txBody>
          <a:bodyPr rtlCol="0" anchor="t" anchorCtr="0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3000"/>
              </a:spcAft>
              <a:buNone/>
              <a:defRPr lang="en-US" sz="3600" b="0" i="0" kern="1200" spc="0" baseline="0" dirty="0">
                <a:gradFill>
                  <a:gsLst>
                    <a:gs pos="0">
                      <a:schemeClr val="tx2"/>
                    </a:gs>
                    <a:gs pos="100000">
                      <a:schemeClr val="tx2"/>
                    </a:gs>
                  </a:gsLst>
                  <a:lin ang="5400000" scaled="1"/>
                </a:gradFill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defRPr>
            </a:lvl1pPr>
            <a:lvl2pPr algn="ctr">
              <a:defRPr sz="2800"/>
            </a:lvl2pPr>
            <a:lvl3pPr algn="ctr">
              <a:spcAft>
                <a:spcPts val="600"/>
              </a:spcAft>
              <a:defRPr lang="en-US" sz="2400" b="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algn="ctr">
              <a:defRPr sz="2000" b="1"/>
            </a:lvl4pPr>
            <a:lvl5pPr algn="ctr">
              <a:defRPr sz="1800"/>
            </a:lvl5pPr>
          </a:lstStyle>
          <a:p>
            <a:pPr lvl="0" rtl="0"/>
            <a:r>
              <a:rPr lang="ru-RU" noProof="1" smtClean="0"/>
              <a:t>Образец текста</a:t>
            </a:r>
          </a:p>
          <a:p>
            <a:pPr lvl="1" rtl="0"/>
            <a:r>
              <a:rPr lang="ru-RU" noProof="1" smtClean="0"/>
              <a:t>Второй уровень</a:t>
            </a:r>
          </a:p>
          <a:p>
            <a:pPr lvl="2" rtl="0"/>
            <a:r>
              <a:rPr lang="ru-RU" noProof="1" smtClean="0"/>
              <a:t>Третий уровень</a:t>
            </a:r>
          </a:p>
          <a:p>
            <a:pPr lvl="3" rtl="0"/>
            <a:r>
              <a:rPr lang="ru-RU" noProof="1" smtClean="0"/>
              <a:t>Четвертый уровень</a:t>
            </a:r>
          </a:p>
          <a:p>
            <a:pPr lvl="4" rtl="0"/>
            <a:r>
              <a:rPr lang="ru-RU" noProof="1" smtClean="0"/>
              <a:t>Пятый уровень</a:t>
            </a:r>
            <a:endParaRPr lang="ru-RU" noProof="1"/>
          </a:p>
        </p:txBody>
      </p:sp>
      <p:sp>
        <p:nvSpPr>
          <p:cNvPr id="10" name="Текст 2"/>
          <p:cNvSpPr>
            <a:spLocks noGrp="1"/>
          </p:cNvSpPr>
          <p:nvPr>
            <p:ph type="body" sz="quarter" idx="19"/>
          </p:nvPr>
        </p:nvSpPr>
        <p:spPr>
          <a:xfrm>
            <a:off x="0" y="1554163"/>
            <a:ext cx="6096000" cy="590931"/>
          </a:xfrm>
        </p:spPr>
        <p:txBody>
          <a:bodyPr rtlCol="0"/>
          <a:lstStyle>
            <a:lvl1pPr algn="ctr">
              <a:defRPr sz="3600" b="0">
                <a:latin typeface="+mj-lt"/>
              </a:defRPr>
            </a:lvl1pPr>
            <a:lvl2pPr algn="ctr">
              <a:defRPr lang="en-US" sz="3200" b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pPr>
            <a:r>
              <a:rPr lang="ru-RU" noProof="1" smtClean="0"/>
              <a:t>Образец текста</a:t>
            </a:r>
          </a:p>
        </p:txBody>
      </p:sp>
      <p:sp>
        <p:nvSpPr>
          <p:cNvPr id="12" name="Номер слайда 7" hidden="1"/>
          <p:cNvSpPr txBox="1">
            <a:spLocks/>
          </p:cNvSpPr>
          <p:nvPr userDrawn="1"/>
        </p:nvSpPr>
        <p:spPr>
          <a:xfrm>
            <a:off x="10343911" y="6498718"/>
            <a:ext cx="523406" cy="365125"/>
          </a:xfrm>
          <a:prstGeom prst="rect">
            <a:avLst/>
          </a:prstGeom>
        </p:spPr>
        <p:txBody>
          <a:bodyPr vert="horz" wrap="none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fld id="{4997E989-D798-4C62-8E93-3D2D613C2488}" type="slidenum">
              <a:rPr lang="ru-RU" noProof="1" smtClean="0">
                <a:solidFill>
                  <a:schemeClr val="bg1"/>
                </a:solidFill>
              </a:rPr>
              <a:pPr rtl="0"/>
              <a:t>‹#›</a:t>
            </a:fld>
            <a:endParaRPr lang="ru-RU" noProof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439579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50-50 Правый фото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Рисунок 4"/>
          <p:cNvSpPr>
            <a:spLocks noGrp="1"/>
          </p:cNvSpPr>
          <p:nvPr>
            <p:ph type="pic" sz="quarter" idx="10" hasCustomPrompt="1"/>
          </p:nvPr>
        </p:nvSpPr>
        <p:spPr bwMode="ltGray">
          <a:xfrm>
            <a:off x="6129304" y="0"/>
            <a:ext cx="6062696" cy="6856100"/>
          </a:xfrm>
          <a:blipFill>
            <a:blip r:embed="rId2"/>
            <a:srcRect/>
            <a:stretch>
              <a:fillRect/>
            </a:stretch>
          </a:blipFill>
        </p:spPr>
        <p:txBody>
          <a:bodyPr tIns="548640" rtlCol="0" anchor="ctr" anchorCtr="0">
            <a:noAutofit/>
          </a:bodyPr>
          <a:lstStyle>
            <a:lvl1pPr marL="0" indent="0" algn="ctr">
              <a:buNone/>
              <a:defRPr sz="3600" b="1" cap="none" baseline="0">
                <a:solidFill>
                  <a:srgbClr val="FFC000"/>
                </a:solidFill>
                <a:latin typeface="+mn-lt"/>
              </a:defRPr>
            </a:lvl1pPr>
          </a:lstStyle>
          <a:p>
            <a:pPr rtl="0"/>
            <a:r>
              <a:rPr lang="ru-RU" noProof="1"/>
              <a:t>Щелкните значок, чтобы добавить изображение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1"/>
          </p:nvPr>
        </p:nvSpPr>
        <p:spPr>
          <a:xfrm>
            <a:off x="0" y="3429000"/>
            <a:ext cx="6129304" cy="2754087"/>
          </a:xfrm>
        </p:spPr>
        <p:txBody>
          <a:bodyPr rtlCol="0" anchor="t" anchorCtr="0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3000"/>
              </a:spcAft>
              <a:buNone/>
              <a:defRPr lang="en-US" sz="3600" b="0" i="0" kern="1200" spc="0" baseline="0" dirty="0">
                <a:gradFill>
                  <a:gsLst>
                    <a:gs pos="0">
                      <a:schemeClr val="tx2"/>
                    </a:gs>
                    <a:gs pos="100000">
                      <a:schemeClr val="tx2"/>
                    </a:gs>
                  </a:gsLst>
                  <a:lin ang="5400000" scaled="1"/>
                </a:gradFill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defRPr>
            </a:lvl1pPr>
            <a:lvl2pPr algn="ctr">
              <a:defRPr sz="2800"/>
            </a:lvl2pPr>
            <a:lvl3pPr algn="ctr">
              <a:defRPr lang="en-US" sz="2400" b="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algn="ctr">
              <a:defRPr sz="2000" b="1"/>
            </a:lvl4pPr>
            <a:lvl5pPr algn="ctr">
              <a:defRPr sz="1800"/>
            </a:lvl5pPr>
          </a:lstStyle>
          <a:p>
            <a:pPr lvl="0" rtl="0"/>
            <a:r>
              <a:rPr lang="ru-RU" noProof="1" smtClean="0"/>
              <a:t>Образец текста</a:t>
            </a:r>
          </a:p>
          <a:p>
            <a:pPr lvl="1" rtl="0"/>
            <a:r>
              <a:rPr lang="ru-RU" noProof="1" smtClean="0"/>
              <a:t>Второй уровень</a:t>
            </a:r>
          </a:p>
          <a:p>
            <a:pPr lvl="2" rtl="0"/>
            <a:r>
              <a:rPr lang="ru-RU" noProof="1" smtClean="0"/>
              <a:t>Третий уровень</a:t>
            </a:r>
          </a:p>
          <a:p>
            <a:pPr lvl="3" rtl="0"/>
            <a:r>
              <a:rPr lang="ru-RU" noProof="1" smtClean="0"/>
              <a:t>Четвертый уровень</a:t>
            </a:r>
          </a:p>
          <a:p>
            <a:pPr lvl="4" rtl="0"/>
            <a:r>
              <a:rPr lang="ru-RU" noProof="1" smtClean="0"/>
              <a:t>Пятый уровень</a:t>
            </a:r>
            <a:endParaRPr lang="ru-RU" noProof="1"/>
          </a:p>
        </p:txBody>
      </p:sp>
      <p:sp>
        <p:nvSpPr>
          <p:cNvPr id="6" name="Объект 2"/>
          <p:cNvSpPr>
            <a:spLocks noGrp="1"/>
          </p:cNvSpPr>
          <p:nvPr>
            <p:ph idx="18" hasCustomPrompt="1"/>
          </p:nvPr>
        </p:nvSpPr>
        <p:spPr>
          <a:xfrm>
            <a:off x="1875949" y="419100"/>
            <a:ext cx="2377440" cy="840230"/>
          </a:xfrm>
        </p:spPr>
        <p:txBody>
          <a:bodyPr lIns="146304" rIns="146304" rtlCol="0"/>
          <a:lstStyle>
            <a:lvl1pPr marL="0" algn="ctr" defTabSz="914400" rtl="0" eaLnBrk="1" latinLnBrk="0" hangingPunct="1">
              <a:defRPr lang="en-US" sz="5400" kern="1200" dirty="0">
                <a:solidFill>
                  <a:schemeClr val="accent4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  <a:lvl2pPr algn="ctr">
              <a:defRPr sz="2200">
                <a:solidFill>
                  <a:schemeClr val="tx1">
                    <a:lumMod val="75000"/>
                    <a:lumOff val="2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algn="ctr">
              <a:defRPr sz="1800"/>
            </a:lvl3pPr>
            <a:lvl4pPr algn="ctr">
              <a:defRPr sz="1800">
                <a:latin typeface="+mn-lt"/>
              </a:defRPr>
            </a:lvl4pPr>
            <a:lvl5pPr algn="ctr">
              <a:defRPr sz="1600">
                <a:latin typeface="+mn-lt"/>
              </a:defRPr>
            </a:lvl5pPr>
          </a:lstStyle>
          <a:p>
            <a:pPr lvl="0" rtl="0"/>
            <a:r>
              <a:rPr lang="ru-RU" noProof="1"/>
              <a:t>#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9"/>
          </p:nvPr>
        </p:nvSpPr>
        <p:spPr>
          <a:xfrm>
            <a:off x="0" y="1554163"/>
            <a:ext cx="6129304" cy="590931"/>
          </a:xfrm>
        </p:spPr>
        <p:txBody>
          <a:bodyPr rtlCol="0"/>
          <a:lstStyle>
            <a:lvl1pPr algn="ctr">
              <a:defRPr sz="3600" b="0">
                <a:latin typeface="+mj-lt"/>
              </a:defRPr>
            </a:lvl1pPr>
            <a:lvl2pPr algn="ctr">
              <a:defRPr lang="en-US" sz="3200" b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pPr>
            <a:r>
              <a:rPr lang="ru-RU" noProof="1" smtClean="0"/>
              <a:t>Образец текста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4"/>
          </p:nvPr>
        </p:nvSpPr>
        <p:spPr>
          <a:xfrm>
            <a:off x="11668594" y="6484937"/>
            <a:ext cx="523406" cy="365125"/>
          </a:xfrm>
          <a:prstGeom prst="rect">
            <a:avLst/>
          </a:prstGeom>
        </p:spPr>
        <p:txBody>
          <a:bodyPr vert="horz" wrap="none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pPr rtl="0"/>
            <a:fld id="{4997E989-D798-4C62-8E93-3D2D613C2488}" type="slidenum">
              <a:rPr lang="ru-RU" noProof="1" dirty="0" smtClean="0"/>
              <a:pPr rtl="0"/>
              <a:t>‹#›</a:t>
            </a:fld>
            <a:endParaRPr lang="ru-RU" noProof="1"/>
          </a:p>
        </p:txBody>
      </p:sp>
    </p:spTree>
    <p:extLst>
      <p:ext uri="{BB962C8B-B14F-4D97-AF65-F5344CB8AC3E}">
        <p14:creationId xmlns="" xmlns:p14="http://schemas.microsoft.com/office/powerpoint/2010/main" val="18882334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50-50 Левый фотомакет с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Рисунок 4"/>
          <p:cNvSpPr>
            <a:spLocks noGrp="1"/>
          </p:cNvSpPr>
          <p:nvPr>
            <p:ph type="pic" sz="quarter" idx="10" hasCustomPrompt="1"/>
          </p:nvPr>
        </p:nvSpPr>
        <p:spPr bwMode="ltGray">
          <a:xfrm flipH="1">
            <a:off x="-1" y="0"/>
            <a:ext cx="6094444" cy="6856100"/>
          </a:xfrm>
          <a:blipFill>
            <a:blip r:embed="rId2"/>
            <a:stretch>
              <a:fillRect/>
            </a:stretch>
          </a:blipFill>
        </p:spPr>
        <p:txBody>
          <a:bodyPr tIns="548640" rtlCol="0" anchor="ctr" anchorCtr="0">
            <a:noAutofit/>
          </a:bodyPr>
          <a:lstStyle>
            <a:lvl1pPr marL="0" indent="0" algn="ctr">
              <a:buNone/>
              <a:defRPr sz="1568" b="1" cap="none" baseline="0">
                <a:gradFill>
                  <a:gsLst>
                    <a:gs pos="0">
                      <a:srgbClr val="FFFFFF"/>
                    </a:gs>
                    <a:gs pos="27000">
                      <a:srgbClr val="FFFFFF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pPr rtl="0"/>
            <a:r>
              <a:rPr lang="ru-RU" noProof="1"/>
              <a:t>Щелкните значок, чтобы добавить изображение</a:t>
            </a:r>
          </a:p>
        </p:txBody>
      </p:sp>
      <p:sp>
        <p:nvSpPr>
          <p:cNvPr id="8" name="Текст 6"/>
          <p:cNvSpPr>
            <a:spLocks noGrp="1"/>
          </p:cNvSpPr>
          <p:nvPr>
            <p:ph type="body" sz="quarter" idx="11"/>
          </p:nvPr>
        </p:nvSpPr>
        <p:spPr>
          <a:xfrm>
            <a:off x="6094443" y="3425619"/>
            <a:ext cx="6097555" cy="2754087"/>
          </a:xfrm>
        </p:spPr>
        <p:txBody>
          <a:bodyPr rtlCol="0" anchor="t" anchorCtr="0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3000"/>
              </a:spcAft>
              <a:buNone/>
              <a:defRPr lang="en-US" sz="3600" b="0" i="0" kern="1200" spc="0" baseline="0" dirty="0">
                <a:gradFill>
                  <a:gsLst>
                    <a:gs pos="0">
                      <a:schemeClr val="tx2"/>
                    </a:gs>
                    <a:gs pos="100000">
                      <a:schemeClr val="tx2"/>
                    </a:gs>
                  </a:gsLst>
                  <a:lin ang="5400000" scaled="1"/>
                </a:gradFill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defRPr>
            </a:lvl1pPr>
            <a:lvl2pPr algn="ctr">
              <a:defRPr sz="2800"/>
            </a:lvl2pPr>
            <a:lvl3pPr algn="ctr">
              <a:defRPr lang="en-US" sz="2400" b="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algn="ctr">
              <a:defRPr sz="2000" b="1"/>
            </a:lvl4pPr>
            <a:lvl5pPr algn="ctr">
              <a:defRPr sz="1800"/>
            </a:lvl5pPr>
          </a:lstStyle>
          <a:p>
            <a:pPr lvl="0" rtl="0"/>
            <a:r>
              <a:rPr lang="ru-RU" noProof="1" smtClean="0"/>
              <a:t>Образец текста</a:t>
            </a:r>
          </a:p>
          <a:p>
            <a:pPr lvl="1" rtl="0"/>
            <a:r>
              <a:rPr lang="ru-RU" noProof="1" smtClean="0"/>
              <a:t>Второй уровень</a:t>
            </a:r>
          </a:p>
          <a:p>
            <a:pPr lvl="2" rtl="0"/>
            <a:r>
              <a:rPr lang="ru-RU" noProof="1" smtClean="0"/>
              <a:t>Третий уровень</a:t>
            </a:r>
          </a:p>
          <a:p>
            <a:pPr lvl="3" rtl="0"/>
            <a:r>
              <a:rPr lang="ru-RU" noProof="1" smtClean="0"/>
              <a:t>Четвертый уровень</a:t>
            </a:r>
          </a:p>
          <a:p>
            <a:pPr lvl="4" rtl="0"/>
            <a:r>
              <a:rPr lang="ru-RU" noProof="1" smtClean="0"/>
              <a:t>Пятый уровень</a:t>
            </a:r>
            <a:endParaRPr lang="ru-RU" noProof="1"/>
          </a:p>
        </p:txBody>
      </p:sp>
      <p:sp>
        <p:nvSpPr>
          <p:cNvPr id="9" name="Текст 2"/>
          <p:cNvSpPr>
            <a:spLocks noGrp="1"/>
          </p:cNvSpPr>
          <p:nvPr>
            <p:ph type="body" sz="quarter" idx="19"/>
          </p:nvPr>
        </p:nvSpPr>
        <p:spPr>
          <a:xfrm>
            <a:off x="6094443" y="1554163"/>
            <a:ext cx="6097556" cy="590931"/>
          </a:xfrm>
        </p:spPr>
        <p:txBody>
          <a:bodyPr rtlCol="0"/>
          <a:lstStyle>
            <a:lvl1pPr algn="ctr">
              <a:defRPr sz="3600" b="0">
                <a:latin typeface="+mj-lt"/>
              </a:defRPr>
            </a:lvl1pPr>
            <a:lvl2pPr algn="ctr">
              <a:defRPr lang="en-US" sz="3200" b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pPr>
            <a:r>
              <a:rPr lang="ru-RU" noProof="1" smtClean="0"/>
              <a:t>Образец текста</a:t>
            </a:r>
          </a:p>
        </p:txBody>
      </p:sp>
      <p:sp>
        <p:nvSpPr>
          <p:cNvPr id="10" name="Объект 2"/>
          <p:cNvSpPr>
            <a:spLocks noGrp="1"/>
          </p:cNvSpPr>
          <p:nvPr>
            <p:ph idx="18" hasCustomPrompt="1"/>
          </p:nvPr>
        </p:nvSpPr>
        <p:spPr>
          <a:xfrm>
            <a:off x="7743349" y="419100"/>
            <a:ext cx="2377440" cy="840230"/>
          </a:xfrm>
        </p:spPr>
        <p:txBody>
          <a:bodyPr lIns="146304" rIns="146304" rtlCol="0"/>
          <a:lstStyle>
            <a:lvl1pPr marL="0" algn="ctr" defTabSz="914400" rtl="0" eaLnBrk="1" latinLnBrk="0" hangingPunct="1">
              <a:defRPr lang="en-US" sz="5400" kern="1200" dirty="0">
                <a:solidFill>
                  <a:schemeClr val="accent4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  <a:lvl2pPr algn="ctr">
              <a:defRPr sz="2200">
                <a:solidFill>
                  <a:schemeClr val="tx1">
                    <a:lumMod val="75000"/>
                    <a:lumOff val="2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algn="ctr">
              <a:defRPr sz="1800"/>
            </a:lvl3pPr>
            <a:lvl4pPr algn="ctr">
              <a:defRPr sz="1800">
                <a:latin typeface="+mn-lt"/>
              </a:defRPr>
            </a:lvl4pPr>
            <a:lvl5pPr algn="ctr">
              <a:defRPr sz="1600">
                <a:latin typeface="+mn-lt"/>
              </a:defRPr>
            </a:lvl5pPr>
          </a:lstStyle>
          <a:p>
            <a:pPr lvl="0" rtl="0"/>
            <a:r>
              <a:rPr lang="ru-RU" noProof="1"/>
              <a:t>#</a:t>
            </a:r>
          </a:p>
        </p:txBody>
      </p:sp>
      <p:sp>
        <p:nvSpPr>
          <p:cNvPr id="11" name="Номер слайда 7"/>
          <p:cNvSpPr>
            <a:spLocks noGrp="1"/>
          </p:cNvSpPr>
          <p:nvPr>
            <p:ph type="sldNum" sz="quarter" idx="4"/>
          </p:nvPr>
        </p:nvSpPr>
        <p:spPr>
          <a:xfrm>
            <a:off x="11668594" y="6484937"/>
            <a:ext cx="523406" cy="365125"/>
          </a:xfrm>
          <a:prstGeom prst="rect">
            <a:avLst/>
          </a:prstGeom>
        </p:spPr>
        <p:txBody>
          <a:bodyPr vert="horz" wrap="none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pPr rtl="0"/>
            <a:fld id="{4997E989-D798-4C62-8E93-3D2D613C2488}" type="slidenum">
              <a:rPr lang="ru-RU" noProof="1" dirty="0" smtClean="0"/>
              <a:pPr rtl="0"/>
              <a:t>‹#›</a:t>
            </a:fld>
            <a:endParaRPr lang="ru-RU" noProof="1"/>
          </a:p>
        </p:txBody>
      </p:sp>
    </p:spTree>
    <p:extLst>
      <p:ext uri="{BB962C8B-B14F-4D97-AF65-F5344CB8AC3E}">
        <p14:creationId xmlns="" xmlns:p14="http://schemas.microsoft.com/office/powerpoint/2010/main" val="1798201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50-50 Левый фотомакет с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Рисунок 4"/>
          <p:cNvSpPr>
            <a:spLocks noGrp="1"/>
          </p:cNvSpPr>
          <p:nvPr>
            <p:ph type="pic" sz="quarter" idx="10" hasCustomPrompt="1"/>
          </p:nvPr>
        </p:nvSpPr>
        <p:spPr bwMode="ltGray">
          <a:xfrm>
            <a:off x="0" y="0"/>
            <a:ext cx="6094444" cy="6856100"/>
          </a:xfrm>
          <a:blipFill>
            <a:blip r:embed="rId2"/>
            <a:srcRect/>
            <a:stretch>
              <a:fillRect/>
            </a:stretch>
          </a:blipFill>
        </p:spPr>
        <p:txBody>
          <a:bodyPr tIns="548640" rtlCol="0" anchor="ctr" anchorCtr="0">
            <a:noAutofit/>
          </a:bodyPr>
          <a:lstStyle>
            <a:lvl1pPr marL="0" indent="0" algn="ctr">
              <a:buNone/>
              <a:defRPr sz="1568" b="1" cap="none" baseline="0">
                <a:gradFill>
                  <a:gsLst>
                    <a:gs pos="0">
                      <a:srgbClr val="FFFFFF"/>
                    </a:gs>
                    <a:gs pos="27000">
                      <a:srgbClr val="FFFFFF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pPr rtl="0"/>
            <a:r>
              <a:rPr lang="ru-RU" noProof="1"/>
              <a:t>Щелкните значок, чтобы добавить изображение</a:t>
            </a:r>
          </a:p>
        </p:txBody>
      </p:sp>
      <p:sp>
        <p:nvSpPr>
          <p:cNvPr id="8" name="Текст 6"/>
          <p:cNvSpPr>
            <a:spLocks noGrp="1"/>
          </p:cNvSpPr>
          <p:nvPr>
            <p:ph type="body" sz="quarter" idx="11"/>
          </p:nvPr>
        </p:nvSpPr>
        <p:spPr>
          <a:xfrm>
            <a:off x="6180534" y="3429000"/>
            <a:ext cx="6011466" cy="2754087"/>
          </a:xfrm>
        </p:spPr>
        <p:txBody>
          <a:bodyPr rtlCol="0" anchor="t" anchorCtr="0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3000"/>
              </a:spcAft>
              <a:buNone/>
              <a:defRPr lang="en-US" sz="3600" b="0" i="0" kern="1200" spc="0" baseline="0" dirty="0">
                <a:solidFill>
                  <a:schemeClr val="tx2"/>
                </a:solidFill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defRPr>
            </a:lvl1pPr>
            <a:lvl2pPr algn="ctr">
              <a:defRPr sz="2800"/>
            </a:lvl2pPr>
            <a:lvl3pPr algn="ctr">
              <a:defRPr lang="en-US" sz="2400" b="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algn="ctr">
              <a:defRPr sz="2000" b="1"/>
            </a:lvl4pPr>
            <a:lvl5pPr algn="ctr">
              <a:defRPr sz="1800"/>
            </a:lvl5pPr>
          </a:lstStyle>
          <a:p>
            <a:pPr lvl="0" rtl="0"/>
            <a:r>
              <a:rPr lang="ru-RU" noProof="1" smtClean="0"/>
              <a:t>Образец текста</a:t>
            </a:r>
          </a:p>
          <a:p>
            <a:pPr lvl="1" rtl="0"/>
            <a:r>
              <a:rPr lang="ru-RU" noProof="1" smtClean="0"/>
              <a:t>Второй уровень</a:t>
            </a:r>
          </a:p>
          <a:p>
            <a:pPr lvl="2" rtl="0"/>
            <a:r>
              <a:rPr lang="ru-RU" noProof="1" smtClean="0"/>
              <a:t>Третий уровень</a:t>
            </a:r>
          </a:p>
          <a:p>
            <a:pPr lvl="3" rtl="0"/>
            <a:r>
              <a:rPr lang="ru-RU" noProof="1" smtClean="0"/>
              <a:t>Четвертый уровень</a:t>
            </a:r>
          </a:p>
          <a:p>
            <a:pPr lvl="4" rtl="0"/>
            <a:r>
              <a:rPr lang="ru-RU" noProof="1" smtClean="0"/>
              <a:t>Пятый уровень</a:t>
            </a:r>
            <a:endParaRPr lang="ru-RU" noProof="1"/>
          </a:p>
        </p:txBody>
      </p:sp>
      <p:sp>
        <p:nvSpPr>
          <p:cNvPr id="10" name="Текст 2"/>
          <p:cNvSpPr>
            <a:spLocks noGrp="1"/>
          </p:cNvSpPr>
          <p:nvPr>
            <p:ph type="body" sz="quarter" idx="19"/>
          </p:nvPr>
        </p:nvSpPr>
        <p:spPr>
          <a:xfrm>
            <a:off x="6180534" y="1554163"/>
            <a:ext cx="5791200" cy="590931"/>
          </a:xfrm>
        </p:spPr>
        <p:txBody>
          <a:bodyPr rtlCol="0"/>
          <a:lstStyle>
            <a:lvl1pPr algn="ctr">
              <a:defRPr sz="3600" b="0">
                <a:latin typeface="+mj-lt"/>
              </a:defRPr>
            </a:lvl1pPr>
            <a:lvl2pPr algn="ctr">
              <a:defRPr lang="en-US" sz="3200" b="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pPr>
            <a:r>
              <a:rPr lang="ru-RU" noProof="1" smtClean="0"/>
              <a:t>Образец текста</a:t>
            </a:r>
          </a:p>
        </p:txBody>
      </p:sp>
      <p:sp>
        <p:nvSpPr>
          <p:cNvPr id="11" name="Объект 2"/>
          <p:cNvSpPr>
            <a:spLocks noGrp="1"/>
          </p:cNvSpPr>
          <p:nvPr>
            <p:ph idx="18" hasCustomPrompt="1"/>
          </p:nvPr>
        </p:nvSpPr>
        <p:spPr>
          <a:xfrm>
            <a:off x="7743349" y="419100"/>
            <a:ext cx="2377440" cy="840230"/>
          </a:xfrm>
        </p:spPr>
        <p:txBody>
          <a:bodyPr lIns="146304" rIns="146304" rtlCol="0"/>
          <a:lstStyle>
            <a:lvl1pPr marL="0" algn="ctr" defTabSz="914400" rtl="0" eaLnBrk="1" latinLnBrk="0" hangingPunct="1">
              <a:defRPr lang="en-US" sz="5400" kern="1200" dirty="0">
                <a:solidFill>
                  <a:schemeClr val="accent4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  <a:lvl2pPr algn="ctr">
              <a:defRPr sz="2200">
                <a:solidFill>
                  <a:schemeClr val="tx1">
                    <a:lumMod val="75000"/>
                    <a:lumOff val="2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algn="ctr">
              <a:defRPr sz="1800"/>
            </a:lvl3pPr>
            <a:lvl4pPr algn="ctr">
              <a:defRPr sz="1800">
                <a:latin typeface="+mn-lt"/>
              </a:defRPr>
            </a:lvl4pPr>
            <a:lvl5pPr algn="ctr">
              <a:defRPr sz="1600">
                <a:latin typeface="+mn-lt"/>
              </a:defRPr>
            </a:lvl5pPr>
          </a:lstStyle>
          <a:p>
            <a:pPr lvl="0" rtl="0"/>
            <a:r>
              <a:rPr lang="ru-RU" noProof="1"/>
              <a:t>#</a:t>
            </a:r>
          </a:p>
        </p:txBody>
      </p:sp>
      <p:sp>
        <p:nvSpPr>
          <p:cNvPr id="12" name="Номер слайда 7"/>
          <p:cNvSpPr>
            <a:spLocks noGrp="1"/>
          </p:cNvSpPr>
          <p:nvPr>
            <p:ph type="sldNum" sz="quarter" idx="4"/>
          </p:nvPr>
        </p:nvSpPr>
        <p:spPr>
          <a:xfrm>
            <a:off x="11668594" y="6484937"/>
            <a:ext cx="523406" cy="365125"/>
          </a:xfrm>
          <a:prstGeom prst="rect">
            <a:avLst/>
          </a:prstGeom>
        </p:spPr>
        <p:txBody>
          <a:bodyPr vert="horz" wrap="none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pPr rtl="0"/>
            <a:fld id="{4997E989-D798-4C62-8E93-3D2D613C2488}" type="slidenum">
              <a:rPr lang="ru-RU" noProof="1" dirty="0" smtClean="0"/>
              <a:pPr rtl="0"/>
              <a:t>‹#›</a:t>
            </a:fld>
            <a:endParaRPr lang="ru-RU" noProof="1"/>
          </a:p>
        </p:txBody>
      </p:sp>
    </p:spTree>
    <p:extLst>
      <p:ext uri="{BB962C8B-B14F-4D97-AF65-F5344CB8AC3E}">
        <p14:creationId xmlns="" xmlns:p14="http://schemas.microsoft.com/office/powerpoint/2010/main" val="241761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50-50 Левый фотомакет с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Рисунок 4"/>
          <p:cNvSpPr>
            <a:spLocks noGrp="1"/>
          </p:cNvSpPr>
          <p:nvPr>
            <p:ph type="pic" sz="quarter" idx="10" hasCustomPrompt="1"/>
          </p:nvPr>
        </p:nvSpPr>
        <p:spPr bwMode="ltGray">
          <a:xfrm flipH="1">
            <a:off x="0" y="0"/>
            <a:ext cx="6094444" cy="6856100"/>
          </a:xfrm>
          <a:blipFill>
            <a:blip r:embed="rId2"/>
            <a:stretch>
              <a:fillRect/>
            </a:stretch>
          </a:blipFill>
        </p:spPr>
        <p:txBody>
          <a:bodyPr tIns="548640" rtlCol="0" anchor="ctr" anchorCtr="0">
            <a:noAutofit/>
          </a:bodyPr>
          <a:lstStyle>
            <a:lvl1pPr marL="0" indent="0" algn="ctr">
              <a:buNone/>
              <a:defRPr sz="1568" b="1" cap="none" baseline="0">
                <a:gradFill>
                  <a:gsLst>
                    <a:gs pos="0">
                      <a:srgbClr val="FFFFFF"/>
                    </a:gs>
                    <a:gs pos="27000">
                      <a:srgbClr val="FFFFFF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pPr rtl="0"/>
            <a:r>
              <a:rPr lang="ru-RU" noProof="1"/>
              <a:t>Щелкните значок, чтобы добавить изображение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1"/>
          </p:nvPr>
        </p:nvSpPr>
        <p:spPr>
          <a:xfrm>
            <a:off x="6138266" y="3457545"/>
            <a:ext cx="6053733" cy="2754087"/>
          </a:xfrm>
        </p:spPr>
        <p:txBody>
          <a:bodyPr rtlCol="0" anchor="t" anchorCtr="0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3000"/>
              </a:spcAft>
              <a:buNone/>
              <a:defRPr lang="en-US" sz="3600" b="0" i="0" kern="1200" spc="0" baseline="0" dirty="0">
                <a:solidFill>
                  <a:schemeClr val="tx2"/>
                </a:solidFill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defRPr>
            </a:lvl1pPr>
            <a:lvl2pPr algn="ctr">
              <a:defRPr sz="2800"/>
            </a:lvl2pPr>
            <a:lvl3pPr algn="ctr">
              <a:defRPr lang="en-US" sz="2400" b="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algn="ctr">
              <a:defRPr sz="2000" b="1"/>
            </a:lvl4pPr>
            <a:lvl5pPr algn="ctr">
              <a:defRPr sz="1800"/>
            </a:lvl5pPr>
          </a:lstStyle>
          <a:p>
            <a:pPr lvl="0" rtl="0"/>
            <a:r>
              <a:rPr lang="ru-RU" noProof="1" smtClean="0"/>
              <a:t>Образец текста</a:t>
            </a:r>
          </a:p>
          <a:p>
            <a:pPr lvl="1" rtl="0"/>
            <a:r>
              <a:rPr lang="ru-RU" noProof="1" smtClean="0"/>
              <a:t>Второй уровень</a:t>
            </a:r>
          </a:p>
          <a:p>
            <a:pPr lvl="2" rtl="0"/>
            <a:r>
              <a:rPr lang="ru-RU" noProof="1" smtClean="0"/>
              <a:t>Третий уровень</a:t>
            </a:r>
          </a:p>
          <a:p>
            <a:pPr lvl="3" rtl="0"/>
            <a:r>
              <a:rPr lang="ru-RU" noProof="1" smtClean="0"/>
              <a:t>Четвертый уровень</a:t>
            </a:r>
          </a:p>
          <a:p>
            <a:pPr lvl="4" rtl="0"/>
            <a:r>
              <a:rPr lang="ru-RU" noProof="1" smtClean="0"/>
              <a:t>Пятый уровень</a:t>
            </a:r>
            <a:endParaRPr lang="ru-RU" noProof="1"/>
          </a:p>
        </p:txBody>
      </p:sp>
      <p:sp>
        <p:nvSpPr>
          <p:cNvPr id="8" name="Текст 2"/>
          <p:cNvSpPr>
            <a:spLocks noGrp="1"/>
          </p:cNvSpPr>
          <p:nvPr>
            <p:ph type="body" sz="quarter" idx="19" hasCustomPrompt="1"/>
          </p:nvPr>
        </p:nvSpPr>
        <p:spPr>
          <a:xfrm>
            <a:off x="6138267" y="1554164"/>
            <a:ext cx="5875734" cy="535531"/>
          </a:xfrm>
        </p:spPr>
        <p:txBody>
          <a:bodyPr rtlCol="0"/>
          <a:lstStyle>
            <a:lvl1pPr algn="ctr">
              <a:defRPr sz="3600" b="0">
                <a:latin typeface="+mj-lt"/>
              </a:defRPr>
            </a:lvl1pPr>
            <a:lvl2pPr marL="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3200" b="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marL="0" lvl="1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pPr>
            <a:r>
              <a:rPr lang="ru-RU" noProof="1"/>
              <a:t>Фотомакет 50/50</a:t>
            </a:r>
          </a:p>
        </p:txBody>
      </p:sp>
      <p:sp>
        <p:nvSpPr>
          <p:cNvPr id="9" name="Номер слайда 7"/>
          <p:cNvSpPr>
            <a:spLocks noGrp="1"/>
          </p:cNvSpPr>
          <p:nvPr>
            <p:ph type="sldNum" sz="quarter" idx="4"/>
          </p:nvPr>
        </p:nvSpPr>
        <p:spPr>
          <a:xfrm>
            <a:off x="11668594" y="6484937"/>
            <a:ext cx="523406" cy="365125"/>
          </a:xfrm>
          <a:prstGeom prst="rect">
            <a:avLst/>
          </a:prstGeom>
        </p:spPr>
        <p:txBody>
          <a:bodyPr vert="horz" wrap="none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pPr rtl="0"/>
            <a:fld id="{4997E989-D798-4C62-8E93-3D2D613C2488}" type="slidenum">
              <a:rPr lang="ru-RU" noProof="1" dirty="0" smtClean="0"/>
              <a:pPr rtl="0"/>
              <a:t>‹#›</a:t>
            </a:fld>
            <a:endParaRPr lang="ru-RU" noProof="1"/>
          </a:p>
        </p:txBody>
      </p:sp>
    </p:spTree>
    <p:extLst>
      <p:ext uri="{BB962C8B-B14F-4D97-AF65-F5344CB8AC3E}">
        <p14:creationId xmlns="" xmlns:p14="http://schemas.microsoft.com/office/powerpoint/2010/main" val="16288845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50-50 Левый фотомакет с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Рисунок 4"/>
          <p:cNvSpPr>
            <a:spLocks noGrp="1"/>
          </p:cNvSpPr>
          <p:nvPr>
            <p:ph type="pic" sz="quarter" idx="10" hasCustomPrompt="1"/>
          </p:nvPr>
        </p:nvSpPr>
        <p:spPr bwMode="ltGray">
          <a:xfrm flipH="1">
            <a:off x="-1" y="0"/>
            <a:ext cx="6094444" cy="6856100"/>
          </a:xfrm>
          <a:blipFill>
            <a:blip r:embed="rId2"/>
            <a:stretch>
              <a:fillRect/>
            </a:stretch>
          </a:blipFill>
        </p:spPr>
        <p:txBody>
          <a:bodyPr tIns="548640" rtlCol="0" anchor="ctr" anchorCtr="0">
            <a:noAutofit/>
          </a:bodyPr>
          <a:lstStyle>
            <a:lvl1pPr marL="0" indent="0" algn="ctr">
              <a:buNone/>
              <a:defRPr sz="1568" b="1" cap="none" baseline="0">
                <a:gradFill>
                  <a:gsLst>
                    <a:gs pos="0">
                      <a:srgbClr val="FFFFFF"/>
                    </a:gs>
                    <a:gs pos="27000">
                      <a:srgbClr val="FFFFFF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pPr rtl="0"/>
            <a:r>
              <a:rPr lang="ru-RU" noProof="1"/>
              <a:t>Щелкните значок, чтобы добавить изображение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1"/>
          </p:nvPr>
        </p:nvSpPr>
        <p:spPr>
          <a:xfrm>
            <a:off x="6096000" y="2356398"/>
            <a:ext cx="6096000" cy="2145203"/>
          </a:xfrm>
        </p:spPr>
        <p:txBody>
          <a:bodyPr rtlCol="0" anchor="ctr" anchorCtr="0"/>
          <a:lstStyle>
            <a:lvl1pPr algn="ctr" defTabSz="914400" rtl="0" eaLnBrk="1" latinLnBrk="0" hangingPunct="1">
              <a:lnSpc>
                <a:spcPct val="90000"/>
              </a:lnSpc>
              <a:spcBef>
                <a:spcPts val="2400"/>
              </a:spcBef>
              <a:spcAft>
                <a:spcPts val="600"/>
              </a:spcAft>
              <a:buNone/>
              <a:defRPr lang="en-US" sz="3600" b="0" i="0" kern="1200" spc="0" baseline="0" dirty="0">
                <a:gradFill>
                  <a:gsLst>
                    <a:gs pos="0">
                      <a:schemeClr val="tx2"/>
                    </a:gs>
                    <a:gs pos="100000">
                      <a:schemeClr val="tx2"/>
                    </a:gs>
                  </a:gsLst>
                  <a:lin ang="5400000" scaled="1"/>
                </a:gradFill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defRPr>
            </a:lvl1pPr>
            <a:lvl2pPr algn="ctr">
              <a:spcBef>
                <a:spcPts val="0"/>
              </a:spcBef>
              <a:spcAft>
                <a:spcPts val="600"/>
              </a:spcAft>
              <a:defRPr sz="2800"/>
            </a:lvl2pPr>
            <a:lvl3pPr algn="ctr">
              <a:spcBef>
                <a:spcPts val="0"/>
              </a:spcBef>
              <a:spcAft>
                <a:spcPts val="600"/>
              </a:spcAft>
              <a:defRPr lang="en-US" sz="2400" b="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algn="ctr">
              <a:spcBef>
                <a:spcPts val="0"/>
              </a:spcBef>
              <a:spcAft>
                <a:spcPts val="600"/>
              </a:spcAft>
              <a:defRPr sz="2000" b="1"/>
            </a:lvl4pPr>
            <a:lvl5pPr algn="ctr">
              <a:spcBef>
                <a:spcPts val="0"/>
              </a:spcBef>
              <a:spcAft>
                <a:spcPts val="600"/>
              </a:spcAft>
              <a:defRPr sz="1800"/>
            </a:lvl5pPr>
          </a:lstStyle>
          <a:p>
            <a:pPr lvl="0" rtl="0"/>
            <a:r>
              <a:rPr lang="ru-RU" noProof="1" smtClean="0"/>
              <a:t>Образец текста</a:t>
            </a:r>
          </a:p>
          <a:p>
            <a:pPr lvl="1" rtl="0"/>
            <a:r>
              <a:rPr lang="ru-RU" noProof="1" smtClean="0"/>
              <a:t>Второй уровень</a:t>
            </a:r>
          </a:p>
          <a:p>
            <a:pPr lvl="2" rtl="0"/>
            <a:r>
              <a:rPr lang="ru-RU" noProof="1" smtClean="0"/>
              <a:t>Третий уровень</a:t>
            </a:r>
          </a:p>
          <a:p>
            <a:pPr lvl="3" rtl="0"/>
            <a:r>
              <a:rPr lang="ru-RU" noProof="1" smtClean="0"/>
              <a:t>Четвертый уровень</a:t>
            </a:r>
          </a:p>
          <a:p>
            <a:pPr lvl="4" rtl="0"/>
            <a:r>
              <a:rPr lang="ru-RU" noProof="1" smtClean="0"/>
              <a:t>Пятый уровень</a:t>
            </a:r>
            <a:endParaRPr lang="ru-RU" noProof="1"/>
          </a:p>
        </p:txBody>
      </p:sp>
      <p:sp>
        <p:nvSpPr>
          <p:cNvPr id="9" name="Номер слайда 7"/>
          <p:cNvSpPr>
            <a:spLocks noGrp="1"/>
          </p:cNvSpPr>
          <p:nvPr>
            <p:ph type="sldNum" sz="quarter" idx="4"/>
          </p:nvPr>
        </p:nvSpPr>
        <p:spPr>
          <a:xfrm>
            <a:off x="11668594" y="6484937"/>
            <a:ext cx="523406" cy="365125"/>
          </a:xfrm>
          <a:prstGeom prst="rect">
            <a:avLst/>
          </a:prstGeom>
        </p:spPr>
        <p:txBody>
          <a:bodyPr vert="horz" wrap="none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pPr rtl="0"/>
            <a:fld id="{4997E989-D798-4C62-8E93-3D2D613C2488}" type="slidenum">
              <a:rPr lang="ru-RU" noProof="1" dirty="0" smtClean="0"/>
              <a:pPr rtl="0"/>
              <a:t>‹#›</a:t>
            </a:fld>
            <a:endParaRPr lang="ru-RU" noProof="1"/>
          </a:p>
        </p:txBody>
      </p:sp>
    </p:spTree>
    <p:extLst>
      <p:ext uri="{BB962C8B-B14F-4D97-AF65-F5344CB8AC3E}">
        <p14:creationId xmlns="" xmlns:p14="http://schemas.microsoft.com/office/powerpoint/2010/main" val="38060548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ЗДЕЛИТЕЛЬ РАЗДЕЛОВ с числом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олилиния: Фигура 18"/>
          <p:cNvSpPr/>
          <p:nvPr userDrawn="1"/>
        </p:nvSpPr>
        <p:spPr>
          <a:xfrm>
            <a:off x="3803737" y="-65233"/>
            <a:ext cx="4584526" cy="2297766"/>
          </a:xfrm>
          <a:custGeom>
            <a:avLst/>
            <a:gdLst>
              <a:gd name="connsiteX0" fmla="*/ 278 w 4584526"/>
              <a:gd name="connsiteY0" fmla="*/ 0 h 2297766"/>
              <a:gd name="connsiteX1" fmla="*/ 4584248 w 4584526"/>
              <a:gd name="connsiteY1" fmla="*/ 0 h 2297766"/>
              <a:gd name="connsiteX2" fmla="*/ 4584526 w 4584526"/>
              <a:gd name="connsiteY2" fmla="*/ 5503 h 2297766"/>
              <a:gd name="connsiteX3" fmla="*/ 2292263 w 4584526"/>
              <a:gd name="connsiteY3" fmla="*/ 2297766 h 2297766"/>
              <a:gd name="connsiteX4" fmla="*/ 0 w 4584526"/>
              <a:gd name="connsiteY4" fmla="*/ 5503 h 2297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84526" h="2297766">
                <a:moveTo>
                  <a:pt x="278" y="0"/>
                </a:moveTo>
                <a:lnTo>
                  <a:pt x="4584248" y="0"/>
                </a:lnTo>
                <a:lnTo>
                  <a:pt x="4584526" y="5503"/>
                </a:lnTo>
                <a:cubicBezTo>
                  <a:pt x="4584526" y="1271485"/>
                  <a:pt x="3558245" y="2297766"/>
                  <a:pt x="2292263" y="2297766"/>
                </a:cubicBezTo>
                <a:cubicBezTo>
                  <a:pt x="1026281" y="2297766"/>
                  <a:pt x="0" y="1271485"/>
                  <a:pt x="0" y="5503"/>
                </a:cubicBezTo>
                <a:close/>
              </a:path>
            </a:pathLst>
          </a:custGeom>
          <a:solidFill>
            <a:srgbClr val="00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7" name="Нижний колонтитул 4"/>
          <p:cNvSpPr txBox="1">
            <a:spLocks/>
          </p:cNvSpPr>
          <p:nvPr userDrawn="1"/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rtlCol="0"/>
          <a:lstStyle>
            <a:defPPr>
              <a:defRPr lang="en-US"/>
            </a:defPPr>
            <a:lvl1pPr marL="0" algn="l" defTabSz="914400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100" b="0" i="0" u="none" strike="noStrike" kern="1200" cap="none" spc="0" normalizeH="0" baseline="0" noProof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 hasCustomPrompt="1"/>
          </p:nvPr>
        </p:nvSpPr>
        <p:spPr>
          <a:xfrm>
            <a:off x="302995" y="3383280"/>
            <a:ext cx="11660405" cy="625641"/>
          </a:xfrm>
          <a:prstGeom prst="rect">
            <a:avLst/>
          </a:prstGeom>
        </p:spPr>
        <p:txBody>
          <a:bodyPr vert="horz" lIns="457200" tIns="45720" rIns="45720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b="1" i="0" kern="1200" spc="40" baseline="0" dirty="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chemeClr val="bg1"/>
                    </a:gs>
                  </a:gsLst>
                  <a:lin ang="5400000" scaled="1"/>
                </a:gradFill>
                <a:latin typeface="+mn-lt"/>
                <a:ea typeface="+mn-ea"/>
                <a:cs typeface="Segoe UI Semilight" panose="020B0402040204020203" pitchFamily="34" charset="0"/>
              </a:defRPr>
            </a:lvl1pPr>
          </a:lstStyle>
          <a:p>
            <a:pPr marL="0" marR="0" lvl="0" indent="0" rtl="0" fontAlgn="auto">
              <a:spcAft>
                <a:spcPts val="0"/>
              </a:spcAft>
              <a:buClrTx/>
              <a:buSzTx/>
              <a:buFontTx/>
              <a:tabLst/>
            </a:pPr>
            <a:r>
              <a:rPr lang="ru-RU" noProof="1"/>
              <a:t>СТИЛЬ ОБРАЗЦА ЗАГОЛОВКА</a:t>
            </a:r>
          </a:p>
        </p:txBody>
      </p:sp>
      <p:sp>
        <p:nvSpPr>
          <p:cNvPr id="22" name="Текст 3"/>
          <p:cNvSpPr>
            <a:spLocks noGrp="1"/>
          </p:cNvSpPr>
          <p:nvPr>
            <p:ph type="body" sz="quarter" idx="10" hasCustomPrompt="1"/>
          </p:nvPr>
        </p:nvSpPr>
        <p:spPr>
          <a:xfrm>
            <a:off x="3923323" y="186061"/>
            <a:ext cx="4376615" cy="904350"/>
          </a:xfrm>
        </p:spPr>
        <p:txBody>
          <a:bodyPr rtlCol="0"/>
          <a:lstStyle>
            <a:lvl1pPr algn="ctr">
              <a:defRPr sz="2000">
                <a:solidFill>
                  <a:schemeClr val="bg1"/>
                </a:solidFill>
              </a:defRPr>
            </a:lvl1pPr>
            <a:lvl2pPr algn="ctr">
              <a:defRPr sz="1400"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1"/>
              <a:t>Добавьте здесь заголовок раздела</a:t>
            </a:r>
          </a:p>
          <a:p>
            <a:pPr lvl="1" rtl="0"/>
            <a:r>
              <a:rPr lang="ru-RU" noProof="1"/>
              <a:t>1</a:t>
            </a:r>
          </a:p>
        </p:txBody>
      </p:sp>
      <p:sp>
        <p:nvSpPr>
          <p:cNvPr id="23" name="Текст 3"/>
          <p:cNvSpPr>
            <a:spLocks noGrp="1"/>
          </p:cNvSpPr>
          <p:nvPr>
            <p:ph type="body" sz="quarter" idx="11" hasCustomPrompt="1"/>
          </p:nvPr>
        </p:nvSpPr>
        <p:spPr>
          <a:xfrm>
            <a:off x="304801" y="4206240"/>
            <a:ext cx="11658600" cy="757130"/>
          </a:xfrm>
        </p:spPr>
        <p:txBody>
          <a:bodyPr lIns="457200" rIns="457200" rtlCol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0" lang="en-US" sz="2400" b="0" i="0" u="none" strike="noStrike" kern="1200" cap="none" spc="0" normalizeH="0" baseline="0">
                <a:ln>
                  <a:noFill/>
                </a:ln>
                <a:solidFill>
                  <a:srgbClr val="FFFFFF">
                    <a:lumMod val="85000"/>
                    <a:lumOff val="1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2400" b="0" i="0" u="none" strike="noStrike" kern="1200" cap="none" spc="0" normalizeH="0" noProof="1">
                <a:ln>
                  <a:noFill/>
                </a:ln>
                <a:solidFill>
                  <a:srgbClr val="FFFFFF">
                    <a:lumMod val="85000"/>
                    <a:lumOff val="1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Добавьте краткое обобщающее предложение, посвященное заголовку или высказыванию выше</a:t>
            </a:r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2" hasCustomPrompt="1"/>
          </p:nvPr>
        </p:nvSpPr>
        <p:spPr>
          <a:xfrm>
            <a:off x="5737094" y="1007413"/>
            <a:ext cx="792205" cy="1200329"/>
          </a:xfrm>
        </p:spPr>
        <p:txBody>
          <a:bodyPr wrap="none" rtlCol="0" anchor="ctr"/>
          <a:lstStyle>
            <a:lvl1pPr algn="ctr">
              <a:defRPr kumimoji="0" lang="en-US" sz="8000" b="1" i="0" u="none" strike="noStrike" kern="1200" cap="none" spc="0" normalizeH="0" baseline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noProof="1"/>
              <a:t>#</a:t>
            </a:r>
          </a:p>
        </p:txBody>
      </p:sp>
    </p:spTree>
    <p:extLst>
      <p:ext uri="{BB962C8B-B14F-4D97-AF65-F5344CB8AC3E}">
        <p14:creationId xmlns="" xmlns:p14="http://schemas.microsoft.com/office/powerpoint/2010/main" val="26418748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50-50 Левый фотомакет с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Рисунок 9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0413" cy="6858000"/>
          </a:xfrm>
          <a:blipFill>
            <a:blip r:embed="rId2"/>
            <a:stretch>
              <a:fillRect/>
            </a:stretch>
          </a:blipFill>
        </p:spPr>
        <p:txBody>
          <a:bodyPr rtlCol="0" anchor="ctr" anchorCtr="0">
            <a:noAutofit/>
          </a:bodyPr>
          <a:lstStyle>
            <a:lvl1pPr algn="r">
              <a:defRPr baseline="0"/>
            </a:lvl1pPr>
          </a:lstStyle>
          <a:p>
            <a:pPr rtl="0"/>
            <a:r>
              <a:rPr lang="ru-RU" noProof="1"/>
              <a:t>Изображение без полей</a:t>
            </a:r>
          </a:p>
        </p:txBody>
      </p:sp>
      <p:sp>
        <p:nvSpPr>
          <p:cNvPr id="7" name="Объект 2"/>
          <p:cNvSpPr>
            <a:spLocks noGrp="1"/>
          </p:cNvSpPr>
          <p:nvPr>
            <p:ph idx="18" hasCustomPrompt="1"/>
          </p:nvPr>
        </p:nvSpPr>
        <p:spPr>
          <a:xfrm>
            <a:off x="1875949" y="419100"/>
            <a:ext cx="2377440" cy="840230"/>
          </a:xfrm>
        </p:spPr>
        <p:txBody>
          <a:bodyPr lIns="146304" rIns="146304" rtlCol="0"/>
          <a:lstStyle>
            <a:lvl1pPr marL="0" algn="ctr" defTabSz="914400" rtl="0" eaLnBrk="1" latinLnBrk="0" hangingPunct="1">
              <a:defRPr lang="en-US" sz="5400" kern="1200" dirty="0">
                <a:solidFill>
                  <a:schemeClr val="accent4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  <a:lvl2pPr algn="ctr">
              <a:defRPr sz="2200">
                <a:solidFill>
                  <a:schemeClr val="tx1">
                    <a:lumMod val="75000"/>
                    <a:lumOff val="2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algn="ctr">
              <a:defRPr sz="1800"/>
            </a:lvl3pPr>
            <a:lvl4pPr algn="ctr">
              <a:defRPr sz="1800">
                <a:latin typeface="+mn-lt"/>
              </a:defRPr>
            </a:lvl4pPr>
            <a:lvl5pPr algn="ctr">
              <a:defRPr sz="1600">
                <a:latin typeface="+mn-lt"/>
              </a:defRPr>
            </a:lvl5pPr>
          </a:lstStyle>
          <a:p>
            <a:pPr lvl="0" rtl="0"/>
            <a:r>
              <a:rPr lang="ru-RU" noProof="1"/>
              <a:t>#</a:t>
            </a:r>
          </a:p>
        </p:txBody>
      </p:sp>
      <p:sp>
        <p:nvSpPr>
          <p:cNvPr id="11" name="Текст 6"/>
          <p:cNvSpPr>
            <a:spLocks noGrp="1"/>
          </p:cNvSpPr>
          <p:nvPr>
            <p:ph type="body" sz="quarter" idx="11"/>
          </p:nvPr>
        </p:nvSpPr>
        <p:spPr>
          <a:xfrm>
            <a:off x="304800" y="3429000"/>
            <a:ext cx="5960269" cy="2754087"/>
          </a:xfrm>
        </p:spPr>
        <p:txBody>
          <a:bodyPr rtlCol="0" anchor="t" anchorCtr="0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3000"/>
              </a:spcAft>
              <a:buNone/>
              <a:defRPr lang="en-US" sz="3600" b="0" i="0" kern="1200" spc="0" baseline="0" dirty="0">
                <a:gradFill>
                  <a:gsLst>
                    <a:gs pos="0">
                      <a:schemeClr val="tx2"/>
                    </a:gs>
                    <a:gs pos="100000">
                      <a:schemeClr val="tx2"/>
                    </a:gs>
                  </a:gsLst>
                  <a:lin ang="5400000" scaled="1"/>
                </a:gradFill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defRPr>
            </a:lvl1pPr>
            <a:lvl2pPr algn="ctr">
              <a:defRPr sz="2800"/>
            </a:lvl2pPr>
            <a:lvl3pPr algn="ctr">
              <a:defRPr lang="en-US" sz="2400" b="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algn="ctr">
              <a:defRPr sz="2000" b="1"/>
            </a:lvl4pPr>
            <a:lvl5pPr algn="ctr">
              <a:defRPr sz="1800"/>
            </a:lvl5pPr>
          </a:lstStyle>
          <a:p>
            <a:pPr lvl="0" rtl="0"/>
            <a:r>
              <a:rPr lang="ru-RU" noProof="1" smtClean="0"/>
              <a:t>Образец текста</a:t>
            </a:r>
          </a:p>
          <a:p>
            <a:pPr lvl="1" rtl="0"/>
            <a:r>
              <a:rPr lang="ru-RU" noProof="1" smtClean="0"/>
              <a:t>Второй уровень</a:t>
            </a:r>
          </a:p>
          <a:p>
            <a:pPr lvl="2" rtl="0"/>
            <a:r>
              <a:rPr lang="ru-RU" noProof="1" smtClean="0"/>
              <a:t>Третий уровень</a:t>
            </a:r>
          </a:p>
          <a:p>
            <a:pPr lvl="3" rtl="0"/>
            <a:r>
              <a:rPr lang="ru-RU" noProof="1" smtClean="0"/>
              <a:t>Четвертый уровень</a:t>
            </a:r>
          </a:p>
          <a:p>
            <a:pPr lvl="4" rtl="0"/>
            <a:r>
              <a:rPr lang="ru-RU" noProof="1" smtClean="0"/>
              <a:t>Пятый уровень</a:t>
            </a:r>
            <a:endParaRPr lang="ru-RU" noProof="1"/>
          </a:p>
        </p:txBody>
      </p:sp>
      <p:sp>
        <p:nvSpPr>
          <p:cNvPr id="12" name="Текст 2"/>
          <p:cNvSpPr>
            <a:spLocks noGrp="1"/>
          </p:cNvSpPr>
          <p:nvPr>
            <p:ph type="body" sz="quarter" idx="19" hasCustomPrompt="1"/>
          </p:nvPr>
        </p:nvSpPr>
        <p:spPr>
          <a:xfrm>
            <a:off x="304800" y="1554164"/>
            <a:ext cx="5875734" cy="535531"/>
          </a:xfrm>
        </p:spPr>
        <p:txBody>
          <a:bodyPr rtlCol="0"/>
          <a:lstStyle>
            <a:lvl1pPr algn="ctr">
              <a:defRPr sz="3600" b="0">
                <a:latin typeface="+mj-lt"/>
              </a:defRPr>
            </a:lvl1pPr>
            <a:lvl2pPr marL="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3200" b="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marL="0" lvl="1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pPr>
            <a:r>
              <a:rPr lang="ru-RU" noProof="1"/>
              <a:t>Заголовок</a:t>
            </a:r>
          </a:p>
        </p:txBody>
      </p:sp>
      <p:sp>
        <p:nvSpPr>
          <p:cNvPr id="13" name="Номер слайда 7"/>
          <p:cNvSpPr>
            <a:spLocks noGrp="1"/>
          </p:cNvSpPr>
          <p:nvPr>
            <p:ph type="sldNum" sz="quarter" idx="4"/>
          </p:nvPr>
        </p:nvSpPr>
        <p:spPr>
          <a:xfrm>
            <a:off x="11668594" y="6484937"/>
            <a:ext cx="523406" cy="365125"/>
          </a:xfrm>
          <a:prstGeom prst="rect">
            <a:avLst/>
          </a:prstGeom>
        </p:spPr>
        <p:txBody>
          <a:bodyPr vert="horz" wrap="none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pPr rtl="0"/>
            <a:fld id="{4997E989-D798-4C62-8E93-3D2D613C2488}" type="slidenum">
              <a:rPr lang="ru-RU" noProof="1" dirty="0" smtClean="0"/>
              <a:pPr rtl="0"/>
              <a:t>‹#›</a:t>
            </a:fld>
            <a:endParaRPr lang="ru-RU" noProof="1"/>
          </a:p>
        </p:txBody>
      </p:sp>
    </p:spTree>
    <p:extLst>
      <p:ext uri="{BB962C8B-B14F-4D97-AF65-F5344CB8AC3E}">
        <p14:creationId xmlns="" xmlns:p14="http://schemas.microsoft.com/office/powerpoint/2010/main" val="27891402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Выноска с небольшим текстом (без маркера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0" y="0"/>
            <a:ext cx="12192000" cy="297484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1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0" hasCustomPrompt="1"/>
          </p:nvPr>
        </p:nvSpPr>
        <p:spPr>
          <a:xfrm>
            <a:off x="269240" y="3367878"/>
            <a:ext cx="5192775" cy="2264723"/>
          </a:xfrm>
        </p:spPr>
        <p:txBody>
          <a:bodyPr wrap="square" rtlCol="0">
            <a:spAutoFit/>
          </a:bodyPr>
          <a:lstStyle>
            <a:lvl1pPr marL="0" marR="0" indent="0" algn="l" defTabSz="914367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itchFamily="2" charset="2"/>
              <a:buNone/>
              <a:tabLst/>
              <a:defRPr lang="en-US" sz="3137" kern="1200" spc="0" baseline="0" dirty="0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  <a:latin typeface="+mj-lt"/>
                <a:ea typeface="+mn-ea"/>
                <a:cs typeface="+mn-cs"/>
              </a:defRPr>
            </a:lvl1pPr>
            <a:lvl2pPr marL="0" indent="0">
              <a:buNone/>
              <a:defRPr sz="1961"/>
            </a:lvl2pPr>
            <a:lvl3pPr marL="227209" indent="0">
              <a:buNone/>
              <a:tabLst/>
              <a:defRPr sz="1961"/>
            </a:lvl3pPr>
            <a:lvl4pPr marL="451306" indent="0">
              <a:buNone/>
              <a:defRPr/>
            </a:lvl4pPr>
            <a:lvl5pPr marL="672290" indent="0">
              <a:buNone/>
              <a:tabLst/>
              <a:defRPr/>
            </a:lvl5pPr>
          </a:lstStyle>
          <a:p>
            <a:pPr rtl="0"/>
            <a:r>
              <a:rPr lang="ru-RU" noProof="1"/>
              <a:t>Короткое введение</a:t>
            </a:r>
            <a:br>
              <a:rPr lang="ru-RU" noProof="1"/>
            </a:br>
            <a:r>
              <a:rPr lang="ru-RU" noProof="1"/>
              <a:t>для данных с представлением</a:t>
            </a:r>
            <a:br>
              <a:rPr lang="ru-RU" noProof="1"/>
            </a:br>
            <a:r>
              <a:rPr lang="ru-RU" noProof="1"/>
              <a:t>пунктов по одному улучшает понимание.</a:t>
            </a: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1"/>
          </p:nvPr>
        </p:nvSpPr>
        <p:spPr>
          <a:xfrm>
            <a:off x="6253316" y="3503950"/>
            <a:ext cx="5671764" cy="1705723"/>
          </a:xfrm>
        </p:spPr>
        <p:txBody>
          <a:bodyPr rtlCol="0"/>
          <a:lstStyle>
            <a:lvl1pPr marL="0" indent="0" algn="l">
              <a:buNone/>
              <a:defRPr sz="1961">
                <a:latin typeface="+mn-lt"/>
              </a:defRPr>
            </a:lvl1pPr>
            <a:lvl2pPr marL="0" indent="0" algn="l">
              <a:buNone/>
              <a:defRPr sz="1765">
                <a:latin typeface="+mn-lt"/>
              </a:defRPr>
            </a:lvl2pPr>
            <a:lvl3pPr marL="0" indent="0" algn="l">
              <a:buNone/>
              <a:defRPr sz="1568">
                <a:latin typeface="+mn-lt"/>
              </a:defRPr>
            </a:lvl3pPr>
            <a:lvl4pPr marL="0" indent="0" algn="l">
              <a:buNone/>
              <a:defRPr sz="1372">
                <a:latin typeface="+mn-lt"/>
              </a:defRPr>
            </a:lvl4pPr>
            <a:lvl5pPr marL="0" indent="0" algn="l">
              <a:buNone/>
              <a:defRPr sz="1372">
                <a:latin typeface="+mn-lt"/>
              </a:defRPr>
            </a:lvl5pPr>
          </a:lstStyle>
          <a:p>
            <a:pPr lvl="0" rtl="0"/>
            <a:r>
              <a:rPr lang="ru-RU" noProof="1" smtClean="0"/>
              <a:t>Образец текста</a:t>
            </a:r>
          </a:p>
          <a:p>
            <a:pPr lvl="1" rtl="0"/>
            <a:r>
              <a:rPr lang="ru-RU" noProof="1" smtClean="0"/>
              <a:t>Второй уровень</a:t>
            </a:r>
          </a:p>
          <a:p>
            <a:pPr lvl="2" rtl="0"/>
            <a:r>
              <a:rPr lang="ru-RU" noProof="1" smtClean="0"/>
              <a:t>Третий уровень</a:t>
            </a:r>
          </a:p>
          <a:p>
            <a:pPr lvl="3" rtl="0"/>
            <a:r>
              <a:rPr lang="ru-RU" noProof="1" smtClean="0"/>
              <a:t>Четвертый уровень</a:t>
            </a:r>
          </a:p>
          <a:p>
            <a:pPr lvl="4" rtl="0"/>
            <a:r>
              <a:rPr lang="ru-RU" noProof="1" smtClean="0"/>
              <a:t>Пятый уровень</a:t>
            </a:r>
            <a:endParaRPr lang="ru-RU" noProof="1"/>
          </a:p>
        </p:txBody>
      </p:sp>
      <p:sp>
        <p:nvSpPr>
          <p:cNvPr id="3" name="Рисунок 2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2974848"/>
          </a:xfrm>
          <a:blipFill>
            <a:blip r:embed="rId2"/>
            <a:srcRect/>
            <a:stretch>
              <a:fillRect t="-65721" r="-4798" b="-46455"/>
            </a:stretch>
          </a:blipFill>
        </p:spPr>
        <p:txBody>
          <a:bodyPr rtlCol="0" anchor="ctr" anchorCtr="0">
            <a:noAutofit/>
          </a:bodyPr>
          <a:lstStyle/>
          <a:p>
            <a:pPr rtl="0"/>
            <a:r>
              <a:rPr lang="ru-RU" noProof="1"/>
              <a:t>Щелкните значок, чтобы добавить изображение</a:t>
            </a:r>
          </a:p>
        </p:txBody>
      </p:sp>
      <p:sp>
        <p:nvSpPr>
          <p:cNvPr id="2" name="Заголовок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1" smtClean="0"/>
              <a:t>Образец заголовка</a:t>
            </a:r>
            <a:endParaRPr lang="ru-RU" noProof="1"/>
          </a:p>
        </p:txBody>
      </p:sp>
      <p:sp>
        <p:nvSpPr>
          <p:cNvPr id="11" name="Номер слайда 7"/>
          <p:cNvSpPr>
            <a:spLocks noGrp="1"/>
          </p:cNvSpPr>
          <p:nvPr>
            <p:ph type="sldNum" sz="quarter" idx="4"/>
          </p:nvPr>
        </p:nvSpPr>
        <p:spPr>
          <a:xfrm>
            <a:off x="11668594" y="6484937"/>
            <a:ext cx="523406" cy="365125"/>
          </a:xfrm>
          <a:prstGeom prst="rect">
            <a:avLst/>
          </a:prstGeom>
        </p:spPr>
        <p:txBody>
          <a:bodyPr vert="horz" wrap="none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pPr rtl="0"/>
            <a:fld id="{4997E989-D798-4C62-8E93-3D2D613C2488}" type="slidenum">
              <a:rPr lang="ru-RU" noProof="1" dirty="0" smtClean="0"/>
              <a:pPr rtl="0"/>
              <a:t>‹#›</a:t>
            </a:fld>
            <a:endParaRPr lang="ru-RU" noProof="1"/>
          </a:p>
        </p:txBody>
      </p:sp>
    </p:spTree>
    <p:extLst>
      <p:ext uri="{BB962C8B-B14F-4D97-AF65-F5344CB8AC3E}">
        <p14:creationId xmlns="" xmlns:p14="http://schemas.microsoft.com/office/powerpoint/2010/main" val="26691981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исунок 6"/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0" y="0"/>
            <a:ext cx="12192000" cy="6858000"/>
          </a:xfrm>
        </p:spPr>
        <p:txBody>
          <a:bodyPr lIns="91440" rtlCol="0">
            <a:noAutofit/>
          </a:bodyPr>
          <a:lstStyle>
            <a:lvl1pPr algn="ctr">
              <a:defRPr/>
            </a:lvl1pPr>
          </a:lstStyle>
          <a:p>
            <a:pPr rtl="0"/>
            <a:r>
              <a:rPr lang="ru-RU" noProof="1"/>
              <a:t>Щелкните значок, чтобы добавить фото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1747687" y="6465381"/>
            <a:ext cx="431425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5AE1514C-5E56-4738-A1FF-4B1CFD2A3E36}" type="slidenum">
              <a:rPr lang="ru-RU" noProof="1" dirty="0" smtClean="0"/>
              <a:pPr rtl="0"/>
              <a:t>‹#›</a:t>
            </a:fld>
            <a:endParaRPr lang="ru-RU" noProof="1"/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966652" y="2567613"/>
            <a:ext cx="8804365" cy="3748719"/>
          </a:xfrm>
          <a:prstGeom prst="rect">
            <a:avLst/>
          </a:prstGeom>
        </p:spPr>
        <p:txBody>
          <a:bodyPr rtlCol="0"/>
          <a:lstStyle>
            <a:lvl1pPr algn="l">
              <a:defRPr lang="en-US" sz="8800" b="1" i="0" kern="1200" spc="100" dirty="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rgbClr val="FFFFFF"/>
                    </a:gs>
                  </a:gsLst>
                  <a:lin ang="5400000" scaled="1"/>
                </a:gradFill>
                <a:latin typeface="+mn-lt"/>
                <a:ea typeface="+mn-ea"/>
                <a:cs typeface="Segoe UI Semilight" panose="020B0402040204020203" pitchFamily="34" charset="0"/>
              </a:defRPr>
            </a:lvl1pPr>
          </a:lstStyle>
          <a:p>
            <a:pPr rtl="0"/>
            <a:r>
              <a:rPr lang="ru-RU" noProof="1"/>
              <a:t>ЩЕЛКНИТЕ, ЧТОБЫ ИЗМЕНИТЬ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3" hasCustomPrompt="1"/>
          </p:nvPr>
        </p:nvSpPr>
        <p:spPr>
          <a:xfrm>
            <a:off x="1581150" y="3971108"/>
            <a:ext cx="9461500" cy="1421928"/>
          </a:xfrm>
        </p:spPr>
        <p:txBody>
          <a:bodyPr rtlCol="0"/>
          <a:lstStyle>
            <a:lvl1pPr algn="l">
              <a:defRPr lang="en-US" sz="4800" b="1" i="0" kern="1200" spc="300" dirty="0" smtClean="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rgbClr val="FFFFFF"/>
                    </a:gs>
                  </a:gsLst>
                  <a:lin ang="5400000" scaled="1"/>
                </a:gradFill>
                <a:latin typeface="+mn-lt"/>
                <a:ea typeface="+mn-ea"/>
                <a:cs typeface="Segoe UI Semilight" panose="020B0402040204020203" pitchFamily="34" charset="0"/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 rtl="0"/>
            <a:r>
              <a:rPr lang="ru-RU" noProof="1"/>
              <a:t>ИЗМЕНИТЬ ОБРАЗЕЦ ТЕКСТА</a:t>
            </a:r>
          </a:p>
        </p:txBody>
      </p:sp>
    </p:spTree>
    <p:extLst>
      <p:ext uri="{BB962C8B-B14F-4D97-AF65-F5344CB8AC3E}">
        <p14:creationId xmlns="" xmlns:p14="http://schemas.microsoft.com/office/powerpoint/2010/main" val="40735672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устой слайд с изображение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1747687" y="6465381"/>
            <a:ext cx="431425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5AE1514C-5E56-4738-A1FF-4B1CFD2A3E36}" type="slidenum">
              <a:rPr lang="ru-RU" noProof="1" dirty="0" smtClean="0"/>
              <a:pPr rtl="0"/>
              <a:t>‹#›</a:t>
            </a:fld>
            <a:endParaRPr lang="ru-RU" noProof="1"/>
          </a:p>
        </p:txBody>
      </p:sp>
      <p:sp>
        <p:nvSpPr>
          <p:cNvPr id="3" name="Рисунок 2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0" y="0"/>
            <a:ext cx="12066954" cy="6858000"/>
          </a:xfrm>
        </p:spPr>
        <p:txBody>
          <a:bodyPr rtlCol="0" anchor="ctr">
            <a:noAutofit/>
          </a:bodyPr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pPr rtl="0"/>
            <a:r>
              <a:rPr lang="ru-RU" noProof="1"/>
              <a:t>Щелкните значок, чтобы добавить изображение</a:t>
            </a:r>
          </a:p>
        </p:txBody>
      </p:sp>
    </p:spTree>
    <p:extLst>
      <p:ext uri="{BB962C8B-B14F-4D97-AF65-F5344CB8AC3E}">
        <p14:creationId xmlns="" xmlns:p14="http://schemas.microsoft.com/office/powerpoint/2010/main" val="15583958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ус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1747687" y="6465381"/>
            <a:ext cx="431425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5AE1514C-5E56-4738-A1FF-4B1CFD2A3E36}" type="slidenum">
              <a:rPr lang="ru-RU" noProof="1" dirty="0" smtClean="0"/>
              <a:pPr rtl="0"/>
              <a:t>‹#›</a:t>
            </a:fld>
            <a:endParaRPr lang="ru-RU" noProof="1"/>
          </a:p>
        </p:txBody>
      </p:sp>
    </p:spTree>
    <p:extLst>
      <p:ext uri="{BB962C8B-B14F-4D97-AF65-F5344CB8AC3E}">
        <p14:creationId xmlns="" xmlns:p14="http://schemas.microsoft.com/office/powerpoint/2010/main" val="38936482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шаг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 4">
            <a:extLst>
              <a:ext uri="{FF2B5EF4-FFF2-40B4-BE49-F238E27FC236}">
                <a16:creationId xmlns="" xmlns:a16="http://schemas.microsoft.com/office/drawing/2014/main" id="{914BDA58-9C93-4222-A4EC-4BEB46CE061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175"/>
            <a:ext cx="12191998" cy="6851648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1747687" y="6465381"/>
            <a:ext cx="431425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5AE1514C-5E56-4738-A1FF-4B1CFD2A3E36}" type="slidenum">
              <a:rPr lang="ru-RU" noProof="1" dirty="0" smtClean="0"/>
              <a:pPr rtl="0"/>
              <a:t>‹#›</a:t>
            </a:fld>
            <a:endParaRPr lang="ru-RU" noProof="1"/>
          </a:p>
        </p:txBody>
      </p:sp>
      <p:sp>
        <p:nvSpPr>
          <p:cNvPr id="6" name="Надпись 5">
            <a:hlinkClick r:id="rId3"/>
            <a:extLst>
              <a:ext uri="{FF2B5EF4-FFF2-40B4-BE49-F238E27FC236}">
                <a16:creationId xmlns="" xmlns:a16="http://schemas.microsoft.com/office/drawing/2014/main" id="{FC5E276D-531E-45A9-B450-EFEC62CDC8DF}"/>
              </a:ext>
            </a:extLst>
          </p:cNvPr>
          <p:cNvSpPr txBox="1"/>
          <p:nvPr userDrawn="1"/>
        </p:nvSpPr>
        <p:spPr>
          <a:xfrm>
            <a:off x="4434662" y="93791"/>
            <a:ext cx="3322677" cy="316517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</p:spPr>
        <p:txBody>
          <a:bodyPr wrap="square" lIns="0" rIns="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050" b="0" i="0" u="none" strike="noStrike" kern="0" cap="none" spc="0" normalizeH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Neal Creative | Щелкните, чтобы </a:t>
            </a:r>
            <a:r>
              <a:rPr lang="ru-RU" sz="1050" b="1" i="0" u="none" strike="noStrike" kern="0" cap="none" spc="0" normalizeH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узнать больше</a:t>
            </a:r>
          </a:p>
        </p:txBody>
      </p:sp>
      <p:sp>
        <p:nvSpPr>
          <p:cNvPr id="7" name="Надпись 6">
            <a:hlinkClick r:id="rId4"/>
          </p:cNvPr>
          <p:cNvSpPr txBox="1"/>
          <p:nvPr userDrawn="1"/>
        </p:nvSpPr>
        <p:spPr>
          <a:xfrm>
            <a:off x="0" y="6548363"/>
            <a:ext cx="1209664" cy="346234"/>
          </a:xfrm>
          <a:prstGeom prst="roundRect">
            <a:avLst>
              <a:gd name="adj" fmla="val 50000"/>
            </a:avLst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000" noProof="1">
                <a:solidFill>
                  <a:schemeClr val="tx1"/>
                </a:solidFill>
              </a:rPr>
              <a:t>Neal Creative </a:t>
            </a:r>
            <a:r>
              <a:rPr lang="ru-RU" sz="900" kern="1200" noProof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</a:t>
            </a:r>
            <a:r>
              <a:rPr lang="ru-RU" sz="1000" noProof="1">
                <a:solidFill>
                  <a:schemeClr val="tx1"/>
                </a:solidFill>
              </a:rPr>
              <a:t> </a:t>
            </a:r>
            <a:endParaRPr lang="ru-RU" sz="1000" b="1" noProof="1">
              <a:solidFill>
                <a:schemeClr val="tx1"/>
              </a:solidFill>
            </a:endParaRPr>
          </a:p>
        </p:txBody>
      </p:sp>
      <p:grpSp>
        <p:nvGrpSpPr>
          <p:cNvPr id="8" name="Группа 7">
            <a:extLst>
              <a:ext uri="{FF2B5EF4-FFF2-40B4-BE49-F238E27FC236}">
                <a16:creationId xmlns="" xmlns:a16="http://schemas.microsoft.com/office/drawing/2014/main" id="{EF273A61-5610-4355-89F3-7C90515BFCC9}"/>
              </a:ext>
            </a:extLst>
          </p:cNvPr>
          <p:cNvGrpSpPr/>
          <p:nvPr userDrawn="1"/>
        </p:nvGrpSpPr>
        <p:grpSpPr>
          <a:xfrm>
            <a:off x="5976075" y="4118082"/>
            <a:ext cx="1800444" cy="1927264"/>
            <a:chOff x="5976075" y="3634505"/>
            <a:chExt cx="1800444" cy="1927264"/>
          </a:xfrm>
        </p:grpSpPr>
        <p:pic>
          <p:nvPicPr>
            <p:cNvPr id="9" name="Рисунок 8">
              <a:extLst>
                <a:ext uri="{FF2B5EF4-FFF2-40B4-BE49-F238E27FC236}">
                  <a16:creationId xmlns="" xmlns:a16="http://schemas.microsoft.com/office/drawing/2014/main" id="{6A49345F-7A53-4131-8BB4-087032A6CCD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61135" y="4282988"/>
              <a:ext cx="860601" cy="1278781"/>
            </a:xfrm>
            <a:prstGeom prst="rect">
              <a:avLst/>
            </a:prstGeom>
          </p:spPr>
        </p:pic>
        <p:sp>
          <p:nvSpPr>
            <p:cNvPr id="10" name="Надпись 9">
              <a:extLst>
                <a:ext uri="{FF2B5EF4-FFF2-40B4-BE49-F238E27FC236}">
                  <a16:creationId xmlns="" xmlns:a16="http://schemas.microsoft.com/office/drawing/2014/main" id="{5596D35F-1F19-4447-829C-790DF2B8D2DD}"/>
                </a:ext>
              </a:extLst>
            </p:cNvPr>
            <p:cNvSpPr txBox="1"/>
            <p:nvPr/>
          </p:nvSpPr>
          <p:spPr>
            <a:xfrm>
              <a:off x="5976075" y="3634505"/>
              <a:ext cx="180044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rtl="0"/>
              <a:r>
                <a:rPr lang="ru-RU" sz="900" noProof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СОВЕТ </a:t>
              </a:r>
              <a:r>
                <a:rPr lang="ru-RU" sz="900" noProof="1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│ Используйте встроенную ц</a:t>
              </a:r>
              <a:r>
                <a:rPr lang="ru-RU" sz="900" noProof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ветовую палитру с зеленым и желтым цветом для выносок и выделений</a:t>
              </a:r>
            </a:p>
          </p:txBody>
        </p:sp>
      </p:grpSp>
    </p:spTree>
    <p:extLst>
      <p:ext uri="{BB962C8B-B14F-4D97-AF65-F5344CB8AC3E}">
        <p14:creationId xmlns="" xmlns:p14="http://schemas.microsoft.com/office/powerpoint/2010/main" val="28535567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ЗАГОЛОВОК ИЛИ ПЕРЕХОД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Овал 17"/>
          <p:cNvSpPr/>
          <p:nvPr userDrawn="1"/>
        </p:nvSpPr>
        <p:spPr>
          <a:xfrm>
            <a:off x="1219939" y="-739444"/>
            <a:ext cx="9107555" cy="9034439"/>
          </a:xfrm>
          <a:prstGeom prst="ellipse">
            <a:avLst/>
          </a:prstGeom>
          <a:noFill/>
          <a:ln w="19050" cap="flat" cmpd="sng" algn="ctr">
            <a:solidFill>
              <a:srgbClr val="75D1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9" name="Овал 18"/>
          <p:cNvSpPr/>
          <p:nvPr userDrawn="1"/>
        </p:nvSpPr>
        <p:spPr>
          <a:xfrm>
            <a:off x="1219939" y="-739444"/>
            <a:ext cx="9107555" cy="9034439"/>
          </a:xfrm>
          <a:prstGeom prst="ellipse">
            <a:avLst/>
          </a:prstGeom>
          <a:noFill/>
          <a:ln w="19050" cap="flat" cmpd="sng" algn="ctr">
            <a:solidFill>
              <a:srgbClr val="75D1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1" name="Овал 20"/>
          <p:cNvSpPr/>
          <p:nvPr userDrawn="1"/>
        </p:nvSpPr>
        <p:spPr>
          <a:xfrm>
            <a:off x="5907634" y="3213970"/>
            <a:ext cx="2805809" cy="2783284"/>
          </a:xfrm>
          <a:prstGeom prst="ellipse">
            <a:avLst/>
          </a:prstGeom>
          <a:noFill/>
          <a:ln w="19050" cap="flat" cmpd="sng" algn="ctr">
            <a:solidFill>
              <a:srgbClr val="75D1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2" name="Овал 21"/>
          <p:cNvSpPr/>
          <p:nvPr userDrawn="1"/>
        </p:nvSpPr>
        <p:spPr>
          <a:xfrm>
            <a:off x="5907634" y="3213970"/>
            <a:ext cx="2805809" cy="2783284"/>
          </a:xfrm>
          <a:prstGeom prst="ellipse">
            <a:avLst/>
          </a:prstGeom>
          <a:noFill/>
          <a:ln w="19050" cap="flat" cmpd="sng" algn="ctr">
            <a:solidFill>
              <a:srgbClr val="75D1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219939" y="24239"/>
            <a:ext cx="9107555" cy="4524315"/>
          </a:xfrm>
          <a:prstGeom prst="rect">
            <a:avLst/>
          </a:prstGeom>
          <a:noFill/>
        </p:spPr>
        <p:txBody>
          <a:bodyPr rtlCol="0"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8000" b="1" i="0" kern="1200" spc="-300" dirty="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+mn-lt"/>
                <a:ea typeface="+mn-ea"/>
                <a:cs typeface="Segoe UI Semilight" panose="020B0402040204020203" pitchFamily="34" charset="0"/>
              </a:defRPr>
            </a:lvl1pPr>
          </a:lstStyle>
          <a:p>
            <a:pPr rtl="0"/>
            <a:r>
              <a:rPr lang="ru-RU" noProof="1"/>
              <a:t>ЩЕЛКНИТЕ, ЧТОБЫ ИЗМЕНИТЬ ЗАГОЛОВОК</a:t>
            </a:r>
          </a:p>
        </p:txBody>
      </p:sp>
      <p:sp>
        <p:nvSpPr>
          <p:cNvPr id="8" name="Надпись 7">
            <a:hlinkClick r:id="rId2"/>
            <a:extLst>
              <a:ext uri="{FF2B5EF4-FFF2-40B4-BE49-F238E27FC236}">
                <a16:creationId xmlns="" xmlns:a16="http://schemas.microsoft.com/office/drawing/2014/main" id="{E516C148-33F4-423B-AB9D-096AA82E12F1}"/>
              </a:ext>
            </a:extLst>
          </p:cNvPr>
          <p:cNvSpPr txBox="1"/>
          <p:nvPr userDrawn="1"/>
        </p:nvSpPr>
        <p:spPr>
          <a:xfrm>
            <a:off x="191616" y="6337795"/>
            <a:ext cx="1209664" cy="346234"/>
          </a:xfrm>
          <a:prstGeom prst="roundRect">
            <a:avLst>
              <a:gd name="adj" fmla="val 50000"/>
            </a:avLst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000" noProof="1">
                <a:solidFill>
                  <a:schemeClr val="bg2">
                    <a:lumMod val="50000"/>
                  </a:schemeClr>
                </a:solidFill>
              </a:rPr>
              <a:t>Neal Creative </a:t>
            </a:r>
            <a:r>
              <a:rPr lang="ru-RU" sz="900" kern="1200" noProof="1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©</a:t>
            </a:r>
            <a:r>
              <a:rPr lang="ru-RU" sz="1000" noProof="1">
                <a:solidFill>
                  <a:schemeClr val="bg2">
                    <a:lumMod val="50000"/>
                  </a:schemeClr>
                </a:solidFill>
              </a:rPr>
              <a:t> </a:t>
            </a:r>
            <a:endParaRPr lang="ru-RU" sz="1000" b="1" noProof="1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866202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19" grpId="0" animBg="1"/>
      <p:bldP spid="19" grpId="1" animBg="1"/>
      <p:bldP spid="21" grpId="0" animBg="1"/>
      <p:bldP spid="21" grpId="1" animBg="1"/>
      <p:bldP spid="22" grpId="0" animBg="1"/>
      <p:bldP spid="22" grpId="1" animBg="1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Выноска с небольшим текстом (без маркера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0" y="0"/>
            <a:ext cx="12192000" cy="297484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1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0" hasCustomPrompt="1"/>
          </p:nvPr>
        </p:nvSpPr>
        <p:spPr>
          <a:xfrm>
            <a:off x="269240" y="3367878"/>
            <a:ext cx="5192775" cy="2264723"/>
          </a:xfrm>
        </p:spPr>
        <p:txBody>
          <a:bodyPr wrap="square" rtlCol="0">
            <a:spAutoFit/>
          </a:bodyPr>
          <a:lstStyle>
            <a:lvl1pPr marL="0" marR="0" indent="0" algn="l" defTabSz="914367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itchFamily="2" charset="2"/>
              <a:buNone/>
              <a:tabLst/>
              <a:defRPr lang="en-US" sz="3137" kern="1200" spc="0" baseline="0" dirty="0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  <a:latin typeface="+mj-lt"/>
                <a:ea typeface="+mn-ea"/>
                <a:cs typeface="+mn-cs"/>
              </a:defRPr>
            </a:lvl1pPr>
            <a:lvl2pPr marL="0" indent="0">
              <a:buNone/>
              <a:defRPr sz="1961"/>
            </a:lvl2pPr>
            <a:lvl3pPr marL="227209" indent="0">
              <a:buNone/>
              <a:tabLst/>
              <a:defRPr sz="1961"/>
            </a:lvl3pPr>
            <a:lvl4pPr marL="451306" indent="0">
              <a:buNone/>
              <a:defRPr/>
            </a:lvl4pPr>
            <a:lvl5pPr marL="672290" indent="0">
              <a:buNone/>
              <a:tabLst/>
              <a:defRPr/>
            </a:lvl5pPr>
          </a:lstStyle>
          <a:p>
            <a:pPr rtl="0"/>
            <a:r>
              <a:rPr lang="ru-RU" noProof="1"/>
              <a:t>Короткое введение</a:t>
            </a:r>
            <a:br>
              <a:rPr lang="ru-RU" noProof="1"/>
            </a:br>
            <a:r>
              <a:rPr lang="ru-RU" noProof="1"/>
              <a:t>для данных с представлением</a:t>
            </a:r>
            <a:br>
              <a:rPr lang="ru-RU" noProof="1"/>
            </a:br>
            <a:r>
              <a:rPr lang="ru-RU" noProof="1"/>
              <a:t>пунктов по одному улучшает понимание.</a:t>
            </a: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1"/>
          </p:nvPr>
        </p:nvSpPr>
        <p:spPr>
          <a:xfrm>
            <a:off x="6253316" y="3503950"/>
            <a:ext cx="5671764" cy="1705723"/>
          </a:xfrm>
        </p:spPr>
        <p:txBody>
          <a:bodyPr rtlCol="0"/>
          <a:lstStyle>
            <a:lvl1pPr marL="0" indent="0" algn="l">
              <a:buNone/>
              <a:defRPr sz="1961">
                <a:latin typeface="+mn-lt"/>
              </a:defRPr>
            </a:lvl1pPr>
            <a:lvl2pPr marL="0" indent="0" algn="l">
              <a:buNone/>
              <a:defRPr sz="1765">
                <a:latin typeface="+mn-lt"/>
              </a:defRPr>
            </a:lvl2pPr>
            <a:lvl3pPr marL="0" indent="0" algn="l">
              <a:buNone/>
              <a:defRPr sz="1568">
                <a:latin typeface="+mn-lt"/>
              </a:defRPr>
            </a:lvl3pPr>
            <a:lvl4pPr marL="0" indent="0" algn="l">
              <a:buNone/>
              <a:defRPr sz="1372">
                <a:latin typeface="+mn-lt"/>
              </a:defRPr>
            </a:lvl4pPr>
            <a:lvl5pPr marL="0" indent="0" algn="l">
              <a:buNone/>
              <a:defRPr sz="1372">
                <a:latin typeface="+mn-lt"/>
              </a:defRPr>
            </a:lvl5pPr>
          </a:lstStyle>
          <a:p>
            <a:pPr lvl="0" rtl="0"/>
            <a:r>
              <a:rPr lang="ru-RU" noProof="1" smtClean="0"/>
              <a:t>Образец текста</a:t>
            </a:r>
          </a:p>
          <a:p>
            <a:pPr lvl="1" rtl="0"/>
            <a:r>
              <a:rPr lang="ru-RU" noProof="1" smtClean="0"/>
              <a:t>Второй уровень</a:t>
            </a:r>
          </a:p>
          <a:p>
            <a:pPr lvl="2" rtl="0"/>
            <a:r>
              <a:rPr lang="ru-RU" noProof="1" smtClean="0"/>
              <a:t>Третий уровень</a:t>
            </a:r>
          </a:p>
          <a:p>
            <a:pPr lvl="3" rtl="0"/>
            <a:r>
              <a:rPr lang="ru-RU" noProof="1" smtClean="0"/>
              <a:t>Четвертый уровень</a:t>
            </a:r>
          </a:p>
          <a:p>
            <a:pPr lvl="4" rtl="0"/>
            <a:r>
              <a:rPr lang="ru-RU" noProof="1" smtClean="0"/>
              <a:t>Пятый уровень</a:t>
            </a:r>
            <a:endParaRPr lang="ru-RU" noProof="1"/>
          </a:p>
        </p:txBody>
      </p:sp>
      <p:sp>
        <p:nvSpPr>
          <p:cNvPr id="3" name="Рисунок 2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2974848"/>
          </a:xfrm>
          <a:blipFill>
            <a:blip r:embed="rId2"/>
            <a:srcRect/>
            <a:stretch>
              <a:fillRect t="-65721" r="-4798" b="-46455"/>
            </a:stretch>
          </a:blipFill>
        </p:spPr>
        <p:txBody>
          <a:bodyPr rtlCol="0" anchor="ctr" anchorCtr="0">
            <a:noAutofit/>
          </a:bodyPr>
          <a:lstStyle/>
          <a:p>
            <a:pPr rtl="0"/>
            <a:r>
              <a:rPr lang="ru-RU" noProof="1"/>
              <a:t>Щелкните значок, чтобы добавить изображение</a:t>
            </a:r>
          </a:p>
        </p:txBody>
      </p:sp>
      <p:sp>
        <p:nvSpPr>
          <p:cNvPr id="12" name="Надпись 11">
            <a:hlinkClick r:id="rId3"/>
            <a:extLst>
              <a:ext uri="{FF2B5EF4-FFF2-40B4-BE49-F238E27FC236}">
                <a16:creationId xmlns="" xmlns:a16="http://schemas.microsoft.com/office/drawing/2014/main" id="{B2DA80A1-9E22-4BFF-8562-466123B36943}"/>
              </a:ext>
            </a:extLst>
          </p:cNvPr>
          <p:cNvSpPr txBox="1"/>
          <p:nvPr userDrawn="1"/>
        </p:nvSpPr>
        <p:spPr>
          <a:xfrm>
            <a:off x="9089198" y="6298102"/>
            <a:ext cx="3401624" cy="367873"/>
          </a:xfrm>
          <a:prstGeom prst="roundRect">
            <a:avLst>
              <a:gd name="adj" fmla="val 50000"/>
            </a:avLst>
          </a:prstGeom>
          <a:solidFill>
            <a:srgbClr val="004568"/>
          </a:solidFill>
        </p:spPr>
        <p:txBody>
          <a:bodyPr wrap="non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100" b="0" i="0" u="none" strike="noStrike" kern="0" cap="none" spc="0" normalizeH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Neal Creative | Щелкните, чтобы </a:t>
            </a:r>
            <a:r>
              <a:rPr lang="ru-RU" sz="1100" b="1" i="0" u="none" strike="noStrike" kern="0" cap="none" spc="0" normalizeH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узнать больше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04800" y="419099"/>
            <a:ext cx="8917577" cy="590931"/>
          </a:xfrm>
        </p:spPr>
        <p:txBody>
          <a:bodyPr rtlCol="0"/>
          <a:lstStyle/>
          <a:p>
            <a:pPr rtl="0"/>
            <a:r>
              <a:rPr lang="ru-RU" noProof="1"/>
              <a:t>ОБРАЗЕЦ ЗАГОЛОВКА</a:t>
            </a:r>
          </a:p>
        </p:txBody>
      </p:sp>
      <p:sp>
        <p:nvSpPr>
          <p:cNvPr id="11" name="Номер слайда 7"/>
          <p:cNvSpPr>
            <a:spLocks noGrp="1"/>
          </p:cNvSpPr>
          <p:nvPr>
            <p:ph type="sldNum" sz="quarter" idx="4"/>
          </p:nvPr>
        </p:nvSpPr>
        <p:spPr>
          <a:xfrm>
            <a:off x="11668594" y="6484937"/>
            <a:ext cx="523406" cy="365125"/>
          </a:xfrm>
          <a:prstGeom prst="rect">
            <a:avLst/>
          </a:prstGeom>
        </p:spPr>
        <p:txBody>
          <a:bodyPr vert="horz" wrap="none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pPr rtl="0"/>
            <a:fld id="{4997E989-D798-4C62-8E93-3D2D613C2488}" type="slidenum">
              <a:rPr lang="ru-RU" noProof="1" dirty="0" smtClean="0"/>
              <a:pPr rtl="0"/>
              <a:t>‹#›</a:t>
            </a:fld>
            <a:endParaRPr lang="ru-RU" noProof="1"/>
          </a:p>
        </p:txBody>
      </p:sp>
      <p:sp>
        <p:nvSpPr>
          <p:cNvPr id="13" name="Надпись 12">
            <a:hlinkClick r:id="rId4"/>
            <a:extLst>
              <a:ext uri="{FF2B5EF4-FFF2-40B4-BE49-F238E27FC236}">
                <a16:creationId xmlns="" xmlns:a16="http://schemas.microsoft.com/office/drawing/2014/main" id="{1AF511EA-044E-4300-B921-D56138FE402E}"/>
              </a:ext>
            </a:extLst>
          </p:cNvPr>
          <p:cNvSpPr txBox="1"/>
          <p:nvPr userDrawn="1"/>
        </p:nvSpPr>
        <p:spPr>
          <a:xfrm>
            <a:off x="191616" y="6337795"/>
            <a:ext cx="1209664" cy="346234"/>
          </a:xfrm>
          <a:prstGeom prst="roundRect">
            <a:avLst>
              <a:gd name="adj" fmla="val 50000"/>
            </a:avLst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000" noProof="1">
                <a:solidFill>
                  <a:schemeClr val="bg1">
                    <a:lumMod val="75000"/>
                  </a:schemeClr>
                </a:solidFill>
              </a:rPr>
              <a:t>Neal Creative </a:t>
            </a:r>
            <a:r>
              <a:rPr lang="ru-RU" sz="900" kern="1200" noProof="1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©</a:t>
            </a:r>
            <a:r>
              <a:rPr lang="ru-RU" sz="1000" noProof="1">
                <a:solidFill>
                  <a:schemeClr val="bg1">
                    <a:lumMod val="75000"/>
                  </a:schemeClr>
                </a:solidFill>
              </a:rPr>
              <a:t> </a:t>
            </a:r>
            <a:endParaRPr lang="ru-RU" sz="1000" b="1" noProof="1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623406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РАЗДЕЛИТЕЛЬ РАЗДЕЛОВ С КОЛЬЦЕВОЙ ОСНОВО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вал 6"/>
          <p:cNvSpPr/>
          <p:nvPr userDrawn="1"/>
        </p:nvSpPr>
        <p:spPr>
          <a:xfrm>
            <a:off x="2861702" y="157952"/>
            <a:ext cx="6483179" cy="648317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1"/>
          </a:p>
        </p:txBody>
      </p:sp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3448777" y="2183824"/>
            <a:ext cx="5208335" cy="2431435"/>
          </a:xfrm>
          <a:prstGeom prst="rect">
            <a:avLst/>
          </a:prstGeom>
        </p:spPr>
        <p:txBody>
          <a:bodyPr rtlCol="0" anchor="ctr"/>
          <a:lstStyle>
            <a:lvl1pPr algn="ctr">
              <a:lnSpc>
                <a:spcPct val="95000"/>
              </a:lnSpc>
              <a:defRPr sz="40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1"/>
              <a:t>ЩЕЛКНИТЕ, ЧТОБЫ ИЗМЕНИТЬ ЗАГОЛОВОК</a:t>
            </a:r>
          </a:p>
        </p:txBody>
      </p:sp>
      <p:sp>
        <p:nvSpPr>
          <p:cNvPr id="9" name="точки"/>
          <p:cNvSpPr>
            <a:spLocks noChangeAspect="1"/>
          </p:cNvSpPr>
          <p:nvPr userDrawn="1"/>
        </p:nvSpPr>
        <p:spPr>
          <a:xfrm>
            <a:off x="3448777" y="745024"/>
            <a:ext cx="5309024" cy="5309025"/>
          </a:xfrm>
          <a:prstGeom prst="ellipse">
            <a:avLst/>
          </a:prstGeom>
          <a:noFill/>
          <a:ln w="184150" cap="rnd" cmpd="sng" algn="ctr">
            <a:solidFill>
              <a:schemeClr val="accent4"/>
            </a:solidFill>
            <a:prstDash val="sysDot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063763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емный вариант цитаты (ВЫРАВНИВАНИЕ СЛЕВА)"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/>
          <p:cNvSpPr>
            <a:spLocks noGrp="1"/>
          </p:cNvSpPr>
          <p:nvPr>
            <p:ph type="body" sz="quarter" idx="13" hasCustomPrompt="1"/>
          </p:nvPr>
        </p:nvSpPr>
        <p:spPr>
          <a:xfrm>
            <a:off x="304800" y="2884235"/>
            <a:ext cx="11658600" cy="1089529"/>
          </a:xfrm>
        </p:spPr>
        <p:txBody>
          <a:bodyPr rtlCol="0" anchor="ctr"/>
          <a:lstStyle>
            <a:lvl1pPr marL="231775" indent="-231775" algn="l">
              <a:spcBef>
                <a:spcPts val="0"/>
              </a:spcBef>
              <a:defRPr sz="3600" b="0" baseline="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chemeClr val="bg1"/>
                    </a:gs>
                  </a:gsLst>
                  <a:lin ang="5400000" scaled="1"/>
                </a:gradFill>
              </a:defRPr>
            </a:lvl1pPr>
            <a:lvl2pPr marL="109538" indent="0" algn="l">
              <a:spcBef>
                <a:spcPts val="0"/>
              </a:spcBef>
              <a:defRPr sz="3600" b="1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chemeClr val="bg1"/>
                    </a:gs>
                  </a:gsLst>
                  <a:lin ang="5400000" scaled="1"/>
                </a:gradFill>
                <a:latin typeface="+mn-lt"/>
              </a:defRPr>
            </a:lvl2pPr>
          </a:lstStyle>
          <a:p>
            <a:pPr lvl="0" rtl="0"/>
            <a:r>
              <a:rPr lang="ru-RU" noProof="1"/>
              <a:t>"ЦИТАТА".</a:t>
            </a:r>
          </a:p>
          <a:p>
            <a:pPr lvl="1" rtl="0"/>
            <a:r>
              <a:rPr lang="ru-RU" noProof="1"/>
              <a:t> ПОЛУЖИРНЫЙ</a:t>
            </a:r>
          </a:p>
        </p:txBody>
      </p:sp>
      <p:sp>
        <p:nvSpPr>
          <p:cNvPr id="7" name="Полилиния: Фигура 6"/>
          <p:cNvSpPr/>
          <p:nvPr userDrawn="1"/>
        </p:nvSpPr>
        <p:spPr>
          <a:xfrm>
            <a:off x="129521" y="0"/>
            <a:ext cx="2749481" cy="1364786"/>
          </a:xfrm>
          <a:custGeom>
            <a:avLst/>
            <a:gdLst>
              <a:gd name="connsiteX0" fmla="*/ 0 w 4741280"/>
              <a:gd name="connsiteY0" fmla="*/ 0 h 2353474"/>
              <a:gd name="connsiteX1" fmla="*/ 4741280 w 4741280"/>
              <a:gd name="connsiteY1" fmla="*/ 0 h 2353474"/>
              <a:gd name="connsiteX2" fmla="*/ 4729949 w 4741280"/>
              <a:gd name="connsiteY2" fmla="*/ 224399 h 2353474"/>
              <a:gd name="connsiteX3" fmla="*/ 2370640 w 4741280"/>
              <a:gd name="connsiteY3" fmla="*/ 2353474 h 2353474"/>
              <a:gd name="connsiteX4" fmla="*/ 11331 w 4741280"/>
              <a:gd name="connsiteY4" fmla="*/ 224399 h 2353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41280" h="2353474">
                <a:moveTo>
                  <a:pt x="0" y="0"/>
                </a:moveTo>
                <a:lnTo>
                  <a:pt x="4741280" y="0"/>
                </a:lnTo>
                <a:lnTo>
                  <a:pt x="4729949" y="224399"/>
                </a:lnTo>
                <a:cubicBezTo>
                  <a:pt x="4608502" y="1420269"/>
                  <a:pt x="3598552" y="2353474"/>
                  <a:pt x="2370640" y="2353474"/>
                </a:cubicBezTo>
                <a:cubicBezTo>
                  <a:pt x="1142728" y="2353474"/>
                  <a:pt x="132779" y="1420269"/>
                  <a:pt x="11331" y="22439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1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4" hasCustomPrompt="1"/>
          </p:nvPr>
        </p:nvSpPr>
        <p:spPr>
          <a:xfrm>
            <a:off x="3865562" y="5276808"/>
            <a:ext cx="8097838" cy="369332"/>
          </a:xfrm>
        </p:spPr>
        <p:txBody>
          <a:bodyPr rtlCol="0"/>
          <a:lstStyle>
            <a:lvl1pPr algn="r">
              <a:spcBef>
                <a:spcPts val="0"/>
              </a:spcBef>
              <a:defRPr sz="2000">
                <a:solidFill>
                  <a:schemeClr val="bg1"/>
                </a:solidFill>
              </a:defRPr>
            </a:lvl1pPr>
            <a:lvl2pPr algn="r">
              <a:defRPr>
                <a:solidFill>
                  <a:schemeClr val="bg1"/>
                </a:solidFill>
              </a:defRPr>
            </a:lvl2pPr>
          </a:lstStyle>
          <a:p>
            <a:pPr lvl="0" rtl="0"/>
            <a:r>
              <a:rPr lang="ru-RU" noProof="1"/>
              <a:t>— Имя и компанию или источник можно разместить здесь</a:t>
            </a:r>
          </a:p>
        </p:txBody>
      </p:sp>
    </p:spTree>
    <p:extLst>
      <p:ext uri="{BB962C8B-B14F-4D97-AF65-F5344CB8AC3E}">
        <p14:creationId xmlns="" xmlns:p14="http://schemas.microsoft.com/office/powerpoint/2010/main" val="32662804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емный вариант цитаты (ПО ЦЕНТРУ)"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/>
          <p:cNvSpPr>
            <a:spLocks noGrp="1"/>
          </p:cNvSpPr>
          <p:nvPr>
            <p:ph type="body" sz="quarter" idx="13" hasCustomPrompt="1"/>
          </p:nvPr>
        </p:nvSpPr>
        <p:spPr>
          <a:xfrm>
            <a:off x="304800" y="2884235"/>
            <a:ext cx="11658600" cy="1089529"/>
          </a:xfrm>
        </p:spPr>
        <p:txBody>
          <a:bodyPr rtlCol="0" anchor="ctr"/>
          <a:lstStyle>
            <a:lvl1pPr algn="ctr">
              <a:spcBef>
                <a:spcPts val="0"/>
              </a:spcBef>
              <a:defRPr sz="3600" b="0" baseline="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chemeClr val="bg1"/>
                    </a:gs>
                  </a:gsLst>
                  <a:lin ang="5400000" scaled="1"/>
                </a:gradFill>
              </a:defRPr>
            </a:lvl1pPr>
            <a:lvl2pPr algn="ctr">
              <a:spcBef>
                <a:spcPts val="0"/>
              </a:spcBef>
              <a:defRPr sz="3600" b="1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chemeClr val="bg1"/>
                    </a:gs>
                  </a:gsLst>
                  <a:lin ang="5400000" scaled="1"/>
                </a:gradFill>
                <a:latin typeface="+mn-lt"/>
              </a:defRPr>
            </a:lvl2pPr>
          </a:lstStyle>
          <a:p>
            <a:pPr lvl="0" rtl="0"/>
            <a:r>
              <a:rPr lang="ru-RU" noProof="1"/>
              <a:t>"ЦИТАТА".</a:t>
            </a:r>
          </a:p>
          <a:p>
            <a:pPr lvl="1" rtl="0"/>
            <a:r>
              <a:rPr lang="ru-RU" noProof="1"/>
              <a:t>ПОЛУЖИРНЫЙ</a:t>
            </a:r>
          </a:p>
        </p:txBody>
      </p:sp>
      <p:sp>
        <p:nvSpPr>
          <p:cNvPr id="7" name="Полилиния: Фигура 6"/>
          <p:cNvSpPr/>
          <p:nvPr userDrawn="1"/>
        </p:nvSpPr>
        <p:spPr>
          <a:xfrm>
            <a:off x="129521" y="0"/>
            <a:ext cx="2749481" cy="1364786"/>
          </a:xfrm>
          <a:custGeom>
            <a:avLst/>
            <a:gdLst>
              <a:gd name="connsiteX0" fmla="*/ 0 w 4741280"/>
              <a:gd name="connsiteY0" fmla="*/ 0 h 2353474"/>
              <a:gd name="connsiteX1" fmla="*/ 4741280 w 4741280"/>
              <a:gd name="connsiteY1" fmla="*/ 0 h 2353474"/>
              <a:gd name="connsiteX2" fmla="*/ 4729949 w 4741280"/>
              <a:gd name="connsiteY2" fmla="*/ 224399 h 2353474"/>
              <a:gd name="connsiteX3" fmla="*/ 2370640 w 4741280"/>
              <a:gd name="connsiteY3" fmla="*/ 2353474 h 2353474"/>
              <a:gd name="connsiteX4" fmla="*/ 11331 w 4741280"/>
              <a:gd name="connsiteY4" fmla="*/ 224399 h 2353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41280" h="2353474">
                <a:moveTo>
                  <a:pt x="0" y="0"/>
                </a:moveTo>
                <a:lnTo>
                  <a:pt x="4741280" y="0"/>
                </a:lnTo>
                <a:lnTo>
                  <a:pt x="4729949" y="224399"/>
                </a:lnTo>
                <a:cubicBezTo>
                  <a:pt x="4608502" y="1420269"/>
                  <a:pt x="3598552" y="2353474"/>
                  <a:pt x="2370640" y="2353474"/>
                </a:cubicBezTo>
                <a:cubicBezTo>
                  <a:pt x="1142728" y="2353474"/>
                  <a:pt x="132779" y="1420269"/>
                  <a:pt x="11331" y="22439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1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4" hasCustomPrompt="1"/>
          </p:nvPr>
        </p:nvSpPr>
        <p:spPr>
          <a:xfrm>
            <a:off x="3865562" y="5276808"/>
            <a:ext cx="8097838" cy="369332"/>
          </a:xfrm>
        </p:spPr>
        <p:txBody>
          <a:bodyPr rtlCol="0"/>
          <a:lstStyle>
            <a:lvl1pPr algn="r">
              <a:spcBef>
                <a:spcPts val="0"/>
              </a:spcBef>
              <a:defRPr sz="2000">
                <a:solidFill>
                  <a:schemeClr val="bg1"/>
                </a:solidFill>
              </a:defRPr>
            </a:lvl1pPr>
            <a:lvl2pPr algn="r">
              <a:defRPr>
                <a:solidFill>
                  <a:schemeClr val="bg1"/>
                </a:solidFill>
              </a:defRPr>
            </a:lvl2pPr>
          </a:lstStyle>
          <a:p>
            <a:pPr lvl="0" rtl="0"/>
            <a:r>
              <a:rPr lang="ru-RU" noProof="1"/>
              <a:t>— Имя и компанию или источник можно разместить здесь</a:t>
            </a:r>
          </a:p>
        </p:txBody>
      </p:sp>
    </p:spTree>
    <p:extLst>
      <p:ext uri="{BB962C8B-B14F-4D97-AF65-F5344CB8AC3E}">
        <p14:creationId xmlns="" xmlns:p14="http://schemas.microsoft.com/office/powerpoint/2010/main" val="30316313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Темный вариант цитаты (ВЫРАВНИВАНИЕ СЛЕВА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/>
          <p:cNvSpPr>
            <a:spLocks noGrp="1"/>
          </p:cNvSpPr>
          <p:nvPr>
            <p:ph type="body" sz="quarter" idx="13" hasCustomPrompt="1"/>
          </p:nvPr>
        </p:nvSpPr>
        <p:spPr>
          <a:xfrm>
            <a:off x="304800" y="2884235"/>
            <a:ext cx="11658600" cy="1089529"/>
          </a:xfrm>
        </p:spPr>
        <p:txBody>
          <a:bodyPr rtlCol="0" anchor="ctr"/>
          <a:lstStyle>
            <a:lvl1pPr marL="231775" indent="-231775" algn="l">
              <a:spcBef>
                <a:spcPts val="0"/>
              </a:spcBef>
              <a:defRPr sz="3600" b="0" baseline="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chemeClr val="bg1"/>
                    </a:gs>
                  </a:gsLst>
                  <a:lin ang="5400000" scaled="1"/>
                </a:gradFill>
              </a:defRPr>
            </a:lvl1pPr>
            <a:lvl2pPr marL="109538" indent="0" algn="l">
              <a:spcBef>
                <a:spcPts val="0"/>
              </a:spcBef>
              <a:defRPr sz="3600" b="1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chemeClr val="bg1"/>
                    </a:gs>
                  </a:gsLst>
                  <a:lin ang="5400000" scaled="1"/>
                </a:gradFill>
                <a:latin typeface="+mn-lt"/>
              </a:defRPr>
            </a:lvl2pPr>
          </a:lstStyle>
          <a:p>
            <a:pPr lvl="0" rtl="0"/>
            <a:r>
              <a:rPr lang="ru-RU" noProof="1"/>
              <a:t>"ЦИТАТА".</a:t>
            </a:r>
          </a:p>
          <a:p>
            <a:pPr lvl="1" rtl="0"/>
            <a:r>
              <a:rPr lang="ru-RU" noProof="1"/>
              <a:t> ПОЛУЖИРНЫЙ</a:t>
            </a:r>
          </a:p>
        </p:txBody>
      </p:sp>
      <p:sp>
        <p:nvSpPr>
          <p:cNvPr id="7" name="Полилиния: Фигура 6"/>
          <p:cNvSpPr/>
          <p:nvPr userDrawn="1"/>
        </p:nvSpPr>
        <p:spPr>
          <a:xfrm>
            <a:off x="129521" y="0"/>
            <a:ext cx="2749481" cy="1364786"/>
          </a:xfrm>
          <a:custGeom>
            <a:avLst/>
            <a:gdLst>
              <a:gd name="connsiteX0" fmla="*/ 0 w 4741280"/>
              <a:gd name="connsiteY0" fmla="*/ 0 h 2353474"/>
              <a:gd name="connsiteX1" fmla="*/ 4741280 w 4741280"/>
              <a:gd name="connsiteY1" fmla="*/ 0 h 2353474"/>
              <a:gd name="connsiteX2" fmla="*/ 4729949 w 4741280"/>
              <a:gd name="connsiteY2" fmla="*/ 224399 h 2353474"/>
              <a:gd name="connsiteX3" fmla="*/ 2370640 w 4741280"/>
              <a:gd name="connsiteY3" fmla="*/ 2353474 h 2353474"/>
              <a:gd name="connsiteX4" fmla="*/ 11331 w 4741280"/>
              <a:gd name="connsiteY4" fmla="*/ 224399 h 2353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41280" h="2353474">
                <a:moveTo>
                  <a:pt x="0" y="0"/>
                </a:moveTo>
                <a:lnTo>
                  <a:pt x="4741280" y="0"/>
                </a:lnTo>
                <a:lnTo>
                  <a:pt x="4729949" y="224399"/>
                </a:lnTo>
                <a:cubicBezTo>
                  <a:pt x="4608502" y="1420269"/>
                  <a:pt x="3598552" y="2353474"/>
                  <a:pt x="2370640" y="2353474"/>
                </a:cubicBezTo>
                <a:cubicBezTo>
                  <a:pt x="1142728" y="2353474"/>
                  <a:pt x="132779" y="1420269"/>
                  <a:pt x="11331" y="22439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1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4" hasCustomPrompt="1"/>
          </p:nvPr>
        </p:nvSpPr>
        <p:spPr>
          <a:xfrm>
            <a:off x="3865562" y="5276808"/>
            <a:ext cx="8097838" cy="369332"/>
          </a:xfrm>
        </p:spPr>
        <p:txBody>
          <a:bodyPr rtlCol="0"/>
          <a:lstStyle>
            <a:lvl1pPr algn="r">
              <a:spcBef>
                <a:spcPts val="0"/>
              </a:spcBef>
              <a:defRPr sz="2000" b="0">
                <a:solidFill>
                  <a:schemeClr val="bg1"/>
                </a:solidFill>
              </a:defRPr>
            </a:lvl1pPr>
            <a:lvl2pPr algn="r">
              <a:defRPr>
                <a:solidFill>
                  <a:schemeClr val="bg1"/>
                </a:solidFill>
              </a:defRPr>
            </a:lvl2pPr>
          </a:lstStyle>
          <a:p>
            <a:pPr lvl="0" rtl="0"/>
            <a:r>
              <a:rPr lang="ru-RU" noProof="1"/>
              <a:t>— Имя и компанию или источник можно разместить здесь</a:t>
            </a:r>
          </a:p>
        </p:txBody>
      </p:sp>
    </p:spTree>
    <p:extLst>
      <p:ext uri="{BB962C8B-B14F-4D97-AF65-F5344CB8AC3E}">
        <p14:creationId xmlns="" xmlns:p14="http://schemas.microsoft.com/office/powerpoint/2010/main" val="20757391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Светлый вариант цитаты (ПО ЦЕНТРУ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адпись 8"/>
          <p:cNvSpPr txBox="1"/>
          <p:nvPr userDrawn="1"/>
        </p:nvSpPr>
        <p:spPr>
          <a:xfrm>
            <a:off x="5648960" y="419100"/>
            <a:ext cx="89408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ru-RU" sz="11500" noProof="1">
                <a:solidFill>
                  <a:schemeClr val="accent4"/>
                </a:solidFill>
                <a:latin typeface="Arial Black" panose="020B0A04020102020204" pitchFamily="34" charset="0"/>
              </a:rPr>
              <a:t>“</a:t>
            </a:r>
            <a:endParaRPr lang="ru-RU" sz="2800" noProof="1">
              <a:solidFill>
                <a:schemeClr val="accent4"/>
              </a:solidFill>
            </a:endParaRPr>
          </a:p>
        </p:txBody>
      </p:sp>
      <p:sp>
        <p:nvSpPr>
          <p:cNvPr id="5" name="Текст 2"/>
          <p:cNvSpPr>
            <a:spLocks noGrp="1"/>
          </p:cNvSpPr>
          <p:nvPr>
            <p:ph type="body" sz="quarter" idx="14" hasCustomPrompt="1"/>
          </p:nvPr>
        </p:nvSpPr>
        <p:spPr>
          <a:xfrm>
            <a:off x="3408362" y="5335071"/>
            <a:ext cx="8097838" cy="369332"/>
          </a:xfrm>
        </p:spPr>
        <p:txBody>
          <a:bodyPr rtlCol="0"/>
          <a:lstStyle>
            <a:lvl1pPr algn="r">
              <a:spcBef>
                <a:spcPts val="0"/>
              </a:spcBef>
              <a:defRPr sz="2000">
                <a:solidFill>
                  <a:schemeClr val="tx2"/>
                </a:solidFill>
              </a:defRPr>
            </a:lvl1pPr>
            <a:lvl2pPr algn="r">
              <a:defRPr>
                <a:solidFill>
                  <a:schemeClr val="bg1"/>
                </a:solidFill>
              </a:defRPr>
            </a:lvl2pPr>
          </a:lstStyle>
          <a:p>
            <a:pPr lvl="0" rtl="0"/>
            <a:r>
              <a:rPr lang="ru-RU" noProof="1"/>
              <a:t>— Имя и компанию или источник можно разместить здесь</a:t>
            </a:r>
          </a:p>
        </p:txBody>
      </p:sp>
      <p:sp>
        <p:nvSpPr>
          <p:cNvPr id="6" name="Текст 7"/>
          <p:cNvSpPr>
            <a:spLocks noGrp="1"/>
          </p:cNvSpPr>
          <p:nvPr>
            <p:ph type="body" sz="quarter" idx="13" hasCustomPrompt="1"/>
          </p:nvPr>
        </p:nvSpPr>
        <p:spPr>
          <a:xfrm>
            <a:off x="304800" y="2884235"/>
            <a:ext cx="11658600" cy="1089529"/>
          </a:xfrm>
        </p:spPr>
        <p:txBody>
          <a:bodyPr rtlCol="0" anchor="ctr"/>
          <a:lstStyle>
            <a:lvl1pPr algn="ctr">
              <a:spcBef>
                <a:spcPts val="0"/>
              </a:spcBef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algn="ctr">
              <a:spcBef>
                <a:spcPts val="0"/>
              </a:spcBef>
              <a:defRPr sz="3600" b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2pPr>
          </a:lstStyle>
          <a:p>
            <a:pPr lvl="0" rtl="0"/>
            <a:r>
              <a:rPr lang="ru-RU" noProof="1"/>
              <a:t>"ЦИТАТА".</a:t>
            </a:r>
          </a:p>
          <a:p>
            <a:pPr lvl="1" rtl="0"/>
            <a:r>
              <a:rPr lang="ru-RU" noProof="1"/>
              <a:t>ПОЛУЖИРНЫЙ</a:t>
            </a:r>
          </a:p>
        </p:txBody>
      </p:sp>
      <p:sp>
        <p:nvSpPr>
          <p:cNvPr id="7" name="Номер слайда 7"/>
          <p:cNvSpPr>
            <a:spLocks noGrp="1"/>
          </p:cNvSpPr>
          <p:nvPr>
            <p:ph type="sldNum" sz="quarter" idx="4"/>
          </p:nvPr>
        </p:nvSpPr>
        <p:spPr>
          <a:xfrm>
            <a:off x="11668594" y="6484937"/>
            <a:ext cx="523406" cy="365125"/>
          </a:xfrm>
          <a:prstGeom prst="rect">
            <a:avLst/>
          </a:prstGeom>
        </p:spPr>
        <p:txBody>
          <a:bodyPr vert="horz" wrap="none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pPr rtl="0"/>
            <a:fld id="{4997E989-D798-4C62-8E93-3D2D613C2488}" type="slidenum">
              <a:rPr lang="ru-RU" noProof="1" dirty="0" smtClean="0"/>
              <a:pPr rtl="0"/>
              <a:t>‹#›</a:t>
            </a:fld>
            <a:endParaRPr lang="ru-RU" noProof="1"/>
          </a:p>
        </p:txBody>
      </p:sp>
    </p:spTree>
    <p:extLst>
      <p:ext uri="{BB962C8B-B14F-4D97-AF65-F5344CB8AC3E}">
        <p14:creationId xmlns="" xmlns:p14="http://schemas.microsoft.com/office/powerpoint/2010/main" val="24609228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емная выноска с небольшим текстом (без маркера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quarter" idx="10" hasCustomPrompt="1"/>
          </p:nvPr>
        </p:nvSpPr>
        <p:spPr>
          <a:xfrm>
            <a:off x="304800" y="2597273"/>
            <a:ext cx="4868985" cy="1643527"/>
          </a:xfrm>
        </p:spPr>
        <p:txBody>
          <a:bodyPr wrap="square" lIns="91440" rIns="91440" rtlCol="0">
            <a:spAutoFit/>
          </a:bodyPr>
          <a:lstStyle>
            <a:lvl1pPr marL="0" marR="0" indent="0" algn="l" defTabSz="914367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itchFamily="2" charset="2"/>
              <a:buNone/>
              <a:tabLst/>
              <a:defRPr lang="en-US" sz="2800" b="0" kern="1200" spc="0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>
              <a:buNone/>
              <a:defRPr sz="1961"/>
            </a:lvl2pPr>
            <a:lvl3pPr marL="227209" indent="0">
              <a:buNone/>
              <a:tabLst/>
              <a:defRPr sz="1961"/>
            </a:lvl3pPr>
            <a:lvl4pPr marL="451306" indent="0">
              <a:buNone/>
              <a:defRPr/>
            </a:lvl4pPr>
            <a:lvl5pPr marL="672290" indent="0">
              <a:buNone/>
              <a:tabLst/>
              <a:defRPr/>
            </a:lvl5pPr>
          </a:lstStyle>
          <a:p>
            <a:pPr rtl="0"/>
            <a:r>
              <a:rPr lang="ru-RU" noProof="1"/>
              <a:t>Короткое введение</a:t>
            </a:r>
            <a:br>
              <a:rPr lang="ru-RU" noProof="1"/>
            </a:br>
            <a:r>
              <a:rPr lang="ru-RU" noProof="1"/>
              <a:t>для данных с представлением</a:t>
            </a:r>
            <a:br>
              <a:rPr lang="ru-RU" noProof="1"/>
            </a:br>
            <a:r>
              <a:rPr lang="ru-RU" noProof="1"/>
              <a:t>пунктов по одному улучшает понимание.</a:t>
            </a: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1"/>
          </p:nvPr>
        </p:nvSpPr>
        <p:spPr>
          <a:xfrm>
            <a:off x="6096000" y="419100"/>
            <a:ext cx="5671764" cy="1843069"/>
          </a:xfrm>
        </p:spPr>
        <p:txBody>
          <a:bodyPr rtlCol="0"/>
          <a:lstStyle>
            <a:lvl1pPr marL="0" indent="0" algn="l">
              <a:buNone/>
              <a:defRPr sz="2200">
                <a:gradFill>
                  <a:gsLst>
                    <a:gs pos="15000">
                      <a:schemeClr val="bg1"/>
                    </a:gs>
                    <a:gs pos="47000">
                      <a:schemeClr val="bg1"/>
                    </a:gs>
                  </a:gsLst>
                  <a:lin ang="5400000" scaled="1"/>
                </a:gradFill>
                <a:latin typeface="+mn-lt"/>
              </a:defRPr>
            </a:lvl1pPr>
            <a:lvl2pPr marL="0" indent="0" algn="l">
              <a:buNone/>
              <a:defRPr sz="2000">
                <a:gradFill>
                  <a:gsLst>
                    <a:gs pos="15000">
                      <a:schemeClr val="bg1"/>
                    </a:gs>
                    <a:gs pos="47000">
                      <a:schemeClr val="bg1"/>
                    </a:gs>
                  </a:gsLst>
                  <a:lin ang="5400000" scaled="1"/>
                </a:gradFill>
                <a:latin typeface="+mn-lt"/>
              </a:defRPr>
            </a:lvl2pPr>
            <a:lvl3pPr marL="0" indent="0" algn="l">
              <a:buNone/>
              <a:defRPr sz="1800">
                <a:gradFill>
                  <a:gsLst>
                    <a:gs pos="15000">
                      <a:schemeClr val="bg1"/>
                    </a:gs>
                    <a:gs pos="47000">
                      <a:schemeClr val="bg1"/>
                    </a:gs>
                  </a:gsLst>
                  <a:lin ang="5400000" scaled="1"/>
                </a:gradFill>
                <a:latin typeface="+mn-lt"/>
              </a:defRPr>
            </a:lvl3pPr>
            <a:lvl4pPr marL="0" indent="0" algn="l">
              <a:buNone/>
              <a:defRPr sz="1600">
                <a:gradFill>
                  <a:gsLst>
                    <a:gs pos="15000">
                      <a:schemeClr val="bg1"/>
                    </a:gs>
                    <a:gs pos="47000">
                      <a:schemeClr val="bg1"/>
                    </a:gs>
                  </a:gsLst>
                  <a:lin ang="5400000" scaled="1"/>
                </a:gradFill>
                <a:latin typeface="+mn-lt"/>
              </a:defRPr>
            </a:lvl4pPr>
            <a:lvl5pPr marL="0" indent="0" algn="l">
              <a:buNone/>
              <a:defRPr sz="1600">
                <a:gradFill>
                  <a:gsLst>
                    <a:gs pos="15000">
                      <a:schemeClr val="bg1"/>
                    </a:gs>
                    <a:gs pos="47000">
                      <a:schemeClr val="bg1"/>
                    </a:gs>
                  </a:gsLst>
                  <a:lin ang="5400000" scaled="1"/>
                </a:gradFill>
                <a:latin typeface="+mn-lt"/>
              </a:defRPr>
            </a:lvl5pPr>
          </a:lstStyle>
          <a:p>
            <a:pPr lvl="0" rtl="0"/>
            <a:r>
              <a:rPr lang="ru-RU" noProof="1" smtClean="0"/>
              <a:t>Образец текста</a:t>
            </a:r>
          </a:p>
          <a:p>
            <a:pPr lvl="1" rtl="0"/>
            <a:r>
              <a:rPr lang="ru-RU" noProof="1" smtClean="0"/>
              <a:t>Второй уровень</a:t>
            </a:r>
          </a:p>
          <a:p>
            <a:pPr lvl="2" rtl="0"/>
            <a:r>
              <a:rPr lang="ru-RU" noProof="1" smtClean="0"/>
              <a:t>Третий уровень</a:t>
            </a:r>
          </a:p>
          <a:p>
            <a:pPr lvl="3" rtl="0"/>
            <a:r>
              <a:rPr lang="ru-RU" noProof="1" smtClean="0"/>
              <a:t>Четвертый уровень</a:t>
            </a:r>
          </a:p>
          <a:p>
            <a:pPr lvl="4" rtl="0"/>
            <a:r>
              <a:rPr lang="ru-RU" noProof="1" smtClean="0"/>
              <a:t>Пятый уровень</a:t>
            </a:r>
            <a:endParaRPr lang="ru-RU" noProof="1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555244" y="0"/>
            <a:ext cx="4083304" cy="914096"/>
          </a:xfrm>
          <a:prstGeom prst="rect">
            <a:avLst/>
          </a:prstGeom>
        </p:spPr>
        <p:txBody>
          <a:bodyPr lIns="146304" tIns="420624" rIns="146304" rtlCol="0" anchor="t" anchorCtr="0"/>
          <a:lstStyle>
            <a:lvl1pPr algn="ctr">
              <a:defRPr lang="en-US" sz="3200" b="0" kern="1200" spc="60" baseline="0" dirty="0">
                <a:solidFill>
                  <a:schemeClr val="bg1"/>
                </a:solidFill>
                <a:latin typeface="+mj-lt"/>
                <a:ea typeface="+mn-ea"/>
                <a:cs typeface="Segoe UI Semilight" panose="020B0402040204020203" pitchFamily="34" charset="0"/>
              </a:defRPr>
            </a:lvl1pPr>
          </a:lstStyle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ru-RU" noProof="1" smtClean="0"/>
              <a:t>Образец заголовка</a:t>
            </a:r>
            <a:endParaRPr lang="ru-RU" noProof="1"/>
          </a:p>
        </p:txBody>
      </p:sp>
      <p:sp>
        <p:nvSpPr>
          <p:cNvPr id="12" name="Текст 8"/>
          <p:cNvSpPr>
            <a:spLocks noGrp="1"/>
          </p:cNvSpPr>
          <p:nvPr>
            <p:ph type="body" sz="quarter" idx="12"/>
          </p:nvPr>
        </p:nvSpPr>
        <p:spPr>
          <a:xfrm>
            <a:off x="6096000" y="2599498"/>
            <a:ext cx="5671764" cy="1843069"/>
          </a:xfrm>
        </p:spPr>
        <p:txBody>
          <a:bodyPr rtlCol="0"/>
          <a:lstStyle>
            <a:lvl1pPr marL="0" indent="0" algn="l">
              <a:buNone/>
              <a:defRPr sz="2200">
                <a:gradFill>
                  <a:gsLst>
                    <a:gs pos="15000">
                      <a:schemeClr val="bg1"/>
                    </a:gs>
                    <a:gs pos="47000">
                      <a:schemeClr val="bg1"/>
                    </a:gs>
                  </a:gsLst>
                  <a:lin ang="5400000" scaled="1"/>
                </a:gradFill>
                <a:latin typeface="+mn-lt"/>
              </a:defRPr>
            </a:lvl1pPr>
            <a:lvl2pPr marL="0" indent="0" algn="l">
              <a:buNone/>
              <a:defRPr sz="2000">
                <a:gradFill>
                  <a:gsLst>
                    <a:gs pos="15000">
                      <a:schemeClr val="bg1"/>
                    </a:gs>
                    <a:gs pos="47000">
                      <a:schemeClr val="bg1"/>
                    </a:gs>
                  </a:gsLst>
                  <a:lin ang="5400000" scaled="1"/>
                </a:gradFill>
                <a:latin typeface="+mn-lt"/>
              </a:defRPr>
            </a:lvl2pPr>
            <a:lvl3pPr marL="0" indent="0" algn="l">
              <a:buNone/>
              <a:defRPr sz="1800">
                <a:gradFill>
                  <a:gsLst>
                    <a:gs pos="15000">
                      <a:schemeClr val="bg1"/>
                    </a:gs>
                    <a:gs pos="47000">
                      <a:schemeClr val="bg1"/>
                    </a:gs>
                  </a:gsLst>
                  <a:lin ang="5400000" scaled="1"/>
                </a:gradFill>
                <a:latin typeface="+mn-lt"/>
              </a:defRPr>
            </a:lvl3pPr>
            <a:lvl4pPr marL="0" indent="0" algn="l">
              <a:buNone/>
              <a:defRPr sz="1600">
                <a:gradFill>
                  <a:gsLst>
                    <a:gs pos="15000">
                      <a:schemeClr val="bg1"/>
                    </a:gs>
                    <a:gs pos="47000">
                      <a:schemeClr val="bg1"/>
                    </a:gs>
                  </a:gsLst>
                  <a:lin ang="5400000" scaled="1"/>
                </a:gradFill>
                <a:latin typeface="+mn-lt"/>
              </a:defRPr>
            </a:lvl4pPr>
            <a:lvl5pPr marL="0" indent="0" algn="l">
              <a:buNone/>
              <a:defRPr sz="1600">
                <a:gradFill>
                  <a:gsLst>
                    <a:gs pos="15000">
                      <a:schemeClr val="bg1"/>
                    </a:gs>
                    <a:gs pos="47000">
                      <a:schemeClr val="bg1"/>
                    </a:gs>
                  </a:gsLst>
                  <a:lin ang="5400000" scaled="1"/>
                </a:gradFill>
                <a:latin typeface="+mn-lt"/>
              </a:defRPr>
            </a:lvl5pPr>
          </a:lstStyle>
          <a:p>
            <a:pPr lvl="0" rtl="0"/>
            <a:r>
              <a:rPr lang="ru-RU" noProof="1" smtClean="0"/>
              <a:t>Образец текста</a:t>
            </a:r>
          </a:p>
          <a:p>
            <a:pPr lvl="1" rtl="0"/>
            <a:r>
              <a:rPr lang="ru-RU" noProof="1" smtClean="0"/>
              <a:t>Второй уровень</a:t>
            </a:r>
          </a:p>
          <a:p>
            <a:pPr lvl="2" rtl="0"/>
            <a:r>
              <a:rPr lang="ru-RU" noProof="1" smtClean="0"/>
              <a:t>Третий уровень</a:t>
            </a:r>
          </a:p>
          <a:p>
            <a:pPr lvl="3" rtl="0"/>
            <a:r>
              <a:rPr lang="ru-RU" noProof="1" smtClean="0"/>
              <a:t>Четвертый уровень</a:t>
            </a:r>
          </a:p>
          <a:p>
            <a:pPr lvl="4" rtl="0"/>
            <a:r>
              <a:rPr lang="ru-RU" noProof="1" smtClean="0"/>
              <a:t>Пятый уровень</a:t>
            </a:r>
            <a:endParaRPr lang="ru-RU" noProof="1"/>
          </a:p>
        </p:txBody>
      </p:sp>
      <p:sp>
        <p:nvSpPr>
          <p:cNvPr id="13" name="Текст 8"/>
          <p:cNvSpPr>
            <a:spLocks noGrp="1"/>
          </p:cNvSpPr>
          <p:nvPr>
            <p:ph type="body" sz="quarter" idx="13"/>
          </p:nvPr>
        </p:nvSpPr>
        <p:spPr>
          <a:xfrm>
            <a:off x="6096000" y="4779896"/>
            <a:ext cx="5671764" cy="1843069"/>
          </a:xfrm>
        </p:spPr>
        <p:txBody>
          <a:bodyPr rtlCol="0"/>
          <a:lstStyle>
            <a:lvl1pPr marL="0" indent="0" algn="l">
              <a:buNone/>
              <a:defRPr sz="2200">
                <a:gradFill>
                  <a:gsLst>
                    <a:gs pos="15000">
                      <a:schemeClr val="bg1"/>
                    </a:gs>
                    <a:gs pos="47000">
                      <a:schemeClr val="bg1"/>
                    </a:gs>
                  </a:gsLst>
                  <a:lin ang="5400000" scaled="1"/>
                </a:gradFill>
                <a:latin typeface="+mn-lt"/>
              </a:defRPr>
            </a:lvl1pPr>
            <a:lvl2pPr marL="0" indent="0" algn="l">
              <a:buNone/>
              <a:defRPr sz="2000">
                <a:gradFill>
                  <a:gsLst>
                    <a:gs pos="15000">
                      <a:schemeClr val="bg1"/>
                    </a:gs>
                    <a:gs pos="47000">
                      <a:schemeClr val="bg1"/>
                    </a:gs>
                  </a:gsLst>
                  <a:lin ang="5400000" scaled="1"/>
                </a:gradFill>
                <a:latin typeface="+mn-lt"/>
              </a:defRPr>
            </a:lvl2pPr>
            <a:lvl3pPr marL="0" indent="0" algn="l">
              <a:buNone/>
              <a:defRPr sz="1800">
                <a:gradFill>
                  <a:gsLst>
                    <a:gs pos="15000">
                      <a:schemeClr val="bg1"/>
                    </a:gs>
                    <a:gs pos="47000">
                      <a:schemeClr val="bg1"/>
                    </a:gs>
                  </a:gsLst>
                  <a:lin ang="5400000" scaled="1"/>
                </a:gradFill>
                <a:latin typeface="+mn-lt"/>
              </a:defRPr>
            </a:lvl3pPr>
            <a:lvl4pPr marL="0" indent="0" algn="l">
              <a:buNone/>
              <a:defRPr sz="1600">
                <a:gradFill>
                  <a:gsLst>
                    <a:gs pos="15000">
                      <a:schemeClr val="bg1"/>
                    </a:gs>
                    <a:gs pos="47000">
                      <a:schemeClr val="bg1"/>
                    </a:gs>
                  </a:gsLst>
                  <a:lin ang="5400000" scaled="1"/>
                </a:gradFill>
                <a:latin typeface="+mn-lt"/>
              </a:defRPr>
            </a:lvl4pPr>
            <a:lvl5pPr marL="0" indent="0" algn="l">
              <a:buNone/>
              <a:defRPr sz="1600">
                <a:gradFill>
                  <a:gsLst>
                    <a:gs pos="15000">
                      <a:schemeClr val="bg1"/>
                    </a:gs>
                    <a:gs pos="47000">
                      <a:schemeClr val="bg1"/>
                    </a:gs>
                  </a:gsLst>
                  <a:lin ang="5400000" scaled="1"/>
                </a:gradFill>
                <a:latin typeface="+mn-lt"/>
              </a:defRPr>
            </a:lvl5pPr>
          </a:lstStyle>
          <a:p>
            <a:pPr lvl="0" rtl="0"/>
            <a:r>
              <a:rPr lang="ru-RU" noProof="1" smtClean="0"/>
              <a:t>Образец текста</a:t>
            </a:r>
          </a:p>
          <a:p>
            <a:pPr lvl="1" rtl="0"/>
            <a:r>
              <a:rPr lang="ru-RU" noProof="1" smtClean="0"/>
              <a:t>Второй уровень</a:t>
            </a:r>
          </a:p>
          <a:p>
            <a:pPr lvl="2" rtl="0"/>
            <a:r>
              <a:rPr lang="ru-RU" noProof="1" smtClean="0"/>
              <a:t>Третий уровень</a:t>
            </a:r>
          </a:p>
          <a:p>
            <a:pPr lvl="3" rtl="0"/>
            <a:r>
              <a:rPr lang="ru-RU" noProof="1" smtClean="0"/>
              <a:t>Четвертый уровень</a:t>
            </a:r>
          </a:p>
          <a:p>
            <a:pPr lvl="4" rtl="0"/>
            <a:r>
              <a:rPr lang="ru-RU" noProof="1" smtClean="0"/>
              <a:t>Пятый уровень</a:t>
            </a:r>
            <a:endParaRPr lang="ru-RU" noProof="1"/>
          </a:p>
        </p:txBody>
      </p:sp>
    </p:spTree>
    <p:extLst>
      <p:ext uri="{BB962C8B-B14F-4D97-AF65-F5344CB8AC3E}">
        <p14:creationId xmlns="" xmlns:p14="http://schemas.microsoft.com/office/powerpoint/2010/main" val="30292006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Выноска с небольшим текстом (без маркера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олилиния: Фигура 13"/>
          <p:cNvSpPr/>
          <p:nvPr userDrawn="1"/>
        </p:nvSpPr>
        <p:spPr>
          <a:xfrm>
            <a:off x="129521" y="0"/>
            <a:ext cx="4741280" cy="2353474"/>
          </a:xfrm>
          <a:custGeom>
            <a:avLst/>
            <a:gdLst>
              <a:gd name="connsiteX0" fmla="*/ 0 w 4741280"/>
              <a:gd name="connsiteY0" fmla="*/ 0 h 2353474"/>
              <a:gd name="connsiteX1" fmla="*/ 4741280 w 4741280"/>
              <a:gd name="connsiteY1" fmla="*/ 0 h 2353474"/>
              <a:gd name="connsiteX2" fmla="*/ 4729949 w 4741280"/>
              <a:gd name="connsiteY2" fmla="*/ 224399 h 2353474"/>
              <a:gd name="connsiteX3" fmla="*/ 2370640 w 4741280"/>
              <a:gd name="connsiteY3" fmla="*/ 2353474 h 2353474"/>
              <a:gd name="connsiteX4" fmla="*/ 11331 w 4741280"/>
              <a:gd name="connsiteY4" fmla="*/ 224399 h 2353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41280" h="2353474">
                <a:moveTo>
                  <a:pt x="0" y="0"/>
                </a:moveTo>
                <a:lnTo>
                  <a:pt x="4741280" y="0"/>
                </a:lnTo>
                <a:lnTo>
                  <a:pt x="4729949" y="224399"/>
                </a:lnTo>
                <a:cubicBezTo>
                  <a:pt x="4608502" y="1420269"/>
                  <a:pt x="3598552" y="2353474"/>
                  <a:pt x="2370640" y="2353474"/>
                </a:cubicBezTo>
                <a:cubicBezTo>
                  <a:pt x="1142728" y="2353474"/>
                  <a:pt x="132779" y="1420269"/>
                  <a:pt x="11331" y="224399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1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0" hasCustomPrompt="1"/>
          </p:nvPr>
        </p:nvSpPr>
        <p:spPr>
          <a:xfrm>
            <a:off x="304800" y="2472751"/>
            <a:ext cx="4566001" cy="2031325"/>
          </a:xfrm>
        </p:spPr>
        <p:txBody>
          <a:bodyPr wrap="square" lIns="91440" rIns="91440" rtlCol="0">
            <a:spAutoFit/>
          </a:bodyPr>
          <a:lstStyle>
            <a:lvl1pPr marL="0" marR="0" indent="0" algn="l" defTabSz="914367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itchFamily="2" charset="2"/>
              <a:buNone/>
              <a:tabLst/>
              <a:defRPr lang="en-US" sz="2800" b="0" kern="1200" spc="0" baseline="0" dirty="0">
                <a:gradFill>
                  <a:gsLst>
                    <a:gs pos="15000">
                      <a:schemeClr val="tx2"/>
                    </a:gs>
                    <a:gs pos="47000">
                      <a:schemeClr val="tx2"/>
                    </a:gs>
                  </a:gsLst>
                  <a:lin ang="5400000" scaled="1"/>
                </a:gradFill>
                <a:latin typeface="+mj-lt"/>
                <a:ea typeface="+mn-ea"/>
                <a:cs typeface="+mn-cs"/>
              </a:defRPr>
            </a:lvl1pPr>
            <a:lvl2pPr marL="0" indent="0">
              <a:buNone/>
              <a:defRPr sz="1961"/>
            </a:lvl2pPr>
            <a:lvl3pPr marL="227209" indent="0">
              <a:buNone/>
              <a:tabLst/>
              <a:defRPr sz="1961"/>
            </a:lvl3pPr>
            <a:lvl4pPr marL="451306" indent="0">
              <a:buNone/>
              <a:defRPr/>
            </a:lvl4pPr>
            <a:lvl5pPr marL="672290" indent="0">
              <a:buNone/>
              <a:tabLst/>
              <a:defRPr/>
            </a:lvl5pPr>
          </a:lstStyle>
          <a:p>
            <a:pPr rtl="0"/>
            <a:r>
              <a:rPr lang="ru-RU" noProof="1"/>
              <a:t>Короткое введение</a:t>
            </a:r>
            <a:br>
              <a:rPr lang="ru-RU" noProof="1"/>
            </a:br>
            <a:r>
              <a:rPr lang="ru-RU" noProof="1"/>
              <a:t>для данных с представлением</a:t>
            </a:r>
            <a:br>
              <a:rPr lang="ru-RU" noProof="1"/>
            </a:br>
            <a:r>
              <a:rPr lang="ru-RU" noProof="1"/>
              <a:t>пунктов по одному улучшает понимание.</a:t>
            </a: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1"/>
          </p:nvPr>
        </p:nvSpPr>
        <p:spPr>
          <a:xfrm>
            <a:off x="6096000" y="419100"/>
            <a:ext cx="5671764" cy="1705723"/>
          </a:xfrm>
        </p:spPr>
        <p:txBody>
          <a:bodyPr rtlCol="0"/>
          <a:lstStyle>
            <a:lvl1pPr marL="0" indent="0" algn="l">
              <a:buNone/>
              <a:defRPr sz="2200">
                <a:latin typeface="+mn-lt"/>
              </a:defRPr>
            </a:lvl1pPr>
            <a:lvl2pPr marL="0" indent="0" algn="l">
              <a:buNone/>
              <a:defRPr sz="1765">
                <a:latin typeface="+mn-lt"/>
              </a:defRPr>
            </a:lvl2pPr>
            <a:lvl3pPr marL="0" indent="0" algn="l">
              <a:buNone/>
              <a:defRPr sz="1568">
                <a:latin typeface="+mn-lt"/>
              </a:defRPr>
            </a:lvl3pPr>
            <a:lvl4pPr marL="0" indent="0" algn="l">
              <a:buNone/>
              <a:defRPr sz="1372">
                <a:latin typeface="+mn-lt"/>
              </a:defRPr>
            </a:lvl4pPr>
            <a:lvl5pPr marL="0" indent="0" algn="l">
              <a:buNone/>
              <a:defRPr sz="1372">
                <a:latin typeface="+mn-lt"/>
              </a:defRPr>
            </a:lvl5pPr>
          </a:lstStyle>
          <a:p>
            <a:pPr lvl="0" rtl="0"/>
            <a:r>
              <a:rPr lang="ru-RU" noProof="1" smtClean="0"/>
              <a:t>Образец текста</a:t>
            </a:r>
          </a:p>
          <a:p>
            <a:pPr lvl="1" rtl="0"/>
            <a:r>
              <a:rPr lang="ru-RU" noProof="1" smtClean="0"/>
              <a:t>Второй уровень</a:t>
            </a:r>
          </a:p>
          <a:p>
            <a:pPr lvl="2" rtl="0"/>
            <a:r>
              <a:rPr lang="ru-RU" noProof="1" smtClean="0"/>
              <a:t>Третий уровень</a:t>
            </a:r>
          </a:p>
          <a:p>
            <a:pPr lvl="3" rtl="0"/>
            <a:r>
              <a:rPr lang="ru-RU" noProof="1" smtClean="0"/>
              <a:t>Четвертый уровень</a:t>
            </a:r>
          </a:p>
          <a:p>
            <a:pPr lvl="4" rtl="0"/>
            <a:r>
              <a:rPr lang="ru-RU" noProof="1" smtClean="0"/>
              <a:t>Пятый уровень</a:t>
            </a:r>
            <a:endParaRPr lang="ru-RU" noProof="1"/>
          </a:p>
        </p:txBody>
      </p:sp>
      <p:sp>
        <p:nvSpPr>
          <p:cNvPr id="5" name="Номер слайда 5"/>
          <p:cNvSpPr>
            <a:spLocks noGrp="1"/>
          </p:cNvSpPr>
          <p:nvPr>
            <p:ph type="sldNum" sz="quarter" idx="4"/>
          </p:nvPr>
        </p:nvSpPr>
        <p:spPr>
          <a:xfrm>
            <a:off x="11750600" y="6484937"/>
            <a:ext cx="42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pPr rtl="0"/>
            <a:fld id="{5AE1514C-5E56-4738-A1FF-4B1CFD2A3E36}" type="slidenum">
              <a:rPr lang="ru-RU" noProof="1" dirty="0" smtClean="0"/>
              <a:pPr rtl="0"/>
              <a:t>‹#›</a:t>
            </a:fld>
            <a:endParaRPr lang="ru-RU" noProof="1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555244" y="0"/>
            <a:ext cx="4083304" cy="914096"/>
          </a:xfrm>
          <a:prstGeom prst="rect">
            <a:avLst/>
          </a:prstGeom>
        </p:spPr>
        <p:txBody>
          <a:bodyPr lIns="146304" tIns="420624" rIns="146304" rtlCol="0" anchor="t" anchorCtr="0"/>
          <a:lstStyle>
            <a:lvl1pPr>
              <a:defRPr lang="en-US" sz="3200" b="0" kern="1200" spc="60" baseline="0" dirty="0">
                <a:solidFill>
                  <a:schemeClr val="bg1"/>
                </a:solidFill>
                <a:latin typeface="+mj-lt"/>
                <a:ea typeface="+mn-ea"/>
                <a:cs typeface="Segoe UI Semilight" panose="020B0402040204020203" pitchFamily="34" charset="0"/>
              </a:defRPr>
            </a:lvl1pPr>
          </a:lstStyle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ru-RU" noProof="1" smtClean="0"/>
              <a:t>Образец заголовка</a:t>
            </a:r>
            <a:endParaRPr lang="ru-RU" noProof="1"/>
          </a:p>
        </p:txBody>
      </p:sp>
      <p:sp>
        <p:nvSpPr>
          <p:cNvPr id="12" name="Текст 8"/>
          <p:cNvSpPr>
            <a:spLocks noGrp="1"/>
          </p:cNvSpPr>
          <p:nvPr>
            <p:ph type="body" sz="quarter" idx="12"/>
          </p:nvPr>
        </p:nvSpPr>
        <p:spPr>
          <a:xfrm>
            <a:off x="6096000" y="2697329"/>
            <a:ext cx="5671764" cy="1705723"/>
          </a:xfrm>
        </p:spPr>
        <p:txBody>
          <a:bodyPr rtlCol="0"/>
          <a:lstStyle>
            <a:lvl1pPr marL="0" indent="0" algn="l">
              <a:buNone/>
              <a:defRPr sz="2200">
                <a:latin typeface="+mn-lt"/>
              </a:defRPr>
            </a:lvl1pPr>
            <a:lvl2pPr marL="0" indent="0" algn="l">
              <a:buNone/>
              <a:defRPr sz="1765">
                <a:latin typeface="+mn-lt"/>
              </a:defRPr>
            </a:lvl2pPr>
            <a:lvl3pPr marL="0" indent="0" algn="l">
              <a:buNone/>
              <a:defRPr sz="1568">
                <a:latin typeface="+mn-lt"/>
              </a:defRPr>
            </a:lvl3pPr>
            <a:lvl4pPr marL="0" indent="0" algn="l">
              <a:buNone/>
              <a:defRPr sz="1372">
                <a:latin typeface="+mn-lt"/>
              </a:defRPr>
            </a:lvl4pPr>
            <a:lvl5pPr marL="0" indent="0" algn="l">
              <a:buNone/>
              <a:defRPr sz="1372">
                <a:latin typeface="+mn-lt"/>
              </a:defRPr>
            </a:lvl5pPr>
          </a:lstStyle>
          <a:p>
            <a:pPr lvl="0" rtl="0"/>
            <a:r>
              <a:rPr lang="ru-RU" noProof="1" smtClean="0"/>
              <a:t>Образец текста</a:t>
            </a:r>
          </a:p>
          <a:p>
            <a:pPr lvl="1" rtl="0"/>
            <a:r>
              <a:rPr lang="ru-RU" noProof="1" smtClean="0"/>
              <a:t>Второй уровень</a:t>
            </a:r>
          </a:p>
          <a:p>
            <a:pPr lvl="2" rtl="0"/>
            <a:r>
              <a:rPr lang="ru-RU" noProof="1" smtClean="0"/>
              <a:t>Третий уровень</a:t>
            </a:r>
          </a:p>
          <a:p>
            <a:pPr lvl="3" rtl="0"/>
            <a:r>
              <a:rPr lang="ru-RU" noProof="1" smtClean="0"/>
              <a:t>Четвертый уровень</a:t>
            </a:r>
          </a:p>
          <a:p>
            <a:pPr lvl="4" rtl="0"/>
            <a:r>
              <a:rPr lang="ru-RU" noProof="1" smtClean="0"/>
              <a:t>Пятый уровень</a:t>
            </a:r>
            <a:endParaRPr lang="ru-RU" noProof="1"/>
          </a:p>
        </p:txBody>
      </p:sp>
      <p:sp>
        <p:nvSpPr>
          <p:cNvPr id="13" name="Текст 8"/>
          <p:cNvSpPr>
            <a:spLocks noGrp="1"/>
          </p:cNvSpPr>
          <p:nvPr>
            <p:ph type="body" sz="quarter" idx="13"/>
          </p:nvPr>
        </p:nvSpPr>
        <p:spPr>
          <a:xfrm>
            <a:off x="6096000" y="4975558"/>
            <a:ext cx="5671764" cy="1705723"/>
          </a:xfrm>
        </p:spPr>
        <p:txBody>
          <a:bodyPr rtlCol="0"/>
          <a:lstStyle>
            <a:lvl1pPr marL="0" indent="0" algn="l">
              <a:buNone/>
              <a:defRPr sz="2200">
                <a:latin typeface="+mn-lt"/>
              </a:defRPr>
            </a:lvl1pPr>
            <a:lvl2pPr marL="0" indent="0" algn="l">
              <a:buNone/>
              <a:defRPr sz="1765">
                <a:latin typeface="+mn-lt"/>
              </a:defRPr>
            </a:lvl2pPr>
            <a:lvl3pPr marL="0" indent="0" algn="l">
              <a:buNone/>
              <a:defRPr sz="1568">
                <a:latin typeface="+mn-lt"/>
              </a:defRPr>
            </a:lvl3pPr>
            <a:lvl4pPr marL="0" indent="0" algn="l">
              <a:buNone/>
              <a:defRPr sz="1372">
                <a:latin typeface="+mn-lt"/>
              </a:defRPr>
            </a:lvl4pPr>
            <a:lvl5pPr marL="0" indent="0" algn="l">
              <a:buNone/>
              <a:defRPr sz="1372">
                <a:latin typeface="+mn-lt"/>
              </a:defRPr>
            </a:lvl5pPr>
          </a:lstStyle>
          <a:p>
            <a:pPr lvl="0" rtl="0"/>
            <a:r>
              <a:rPr lang="ru-RU" noProof="1" smtClean="0"/>
              <a:t>Образец текста</a:t>
            </a:r>
          </a:p>
          <a:p>
            <a:pPr lvl="1" rtl="0"/>
            <a:r>
              <a:rPr lang="ru-RU" noProof="1" smtClean="0"/>
              <a:t>Второй уровень</a:t>
            </a:r>
          </a:p>
          <a:p>
            <a:pPr lvl="2" rtl="0"/>
            <a:r>
              <a:rPr lang="ru-RU" noProof="1" smtClean="0"/>
              <a:t>Третий уровень</a:t>
            </a:r>
          </a:p>
          <a:p>
            <a:pPr lvl="3" rtl="0"/>
            <a:r>
              <a:rPr lang="ru-RU" noProof="1" smtClean="0"/>
              <a:t>Четвертый уровень</a:t>
            </a:r>
          </a:p>
          <a:p>
            <a:pPr lvl="4" rtl="0"/>
            <a:r>
              <a:rPr lang="ru-RU" noProof="1" smtClean="0"/>
              <a:t>Пятый уровень</a:t>
            </a:r>
            <a:endParaRPr lang="ru-RU" noProof="1"/>
          </a:p>
        </p:txBody>
      </p:sp>
    </p:spTree>
    <p:extLst>
      <p:ext uri="{BB962C8B-B14F-4D97-AF65-F5344CB8AC3E}">
        <p14:creationId xmlns="" xmlns:p14="http://schemas.microsoft.com/office/powerpoint/2010/main" val="2660674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4.07407E-6 L 0.03178 0.00047 " pathEditMode="relative" rAng="0" ptsTypes="AA">
                                      <p:cBhvr>
                                        <p:cTn id="9" dur="7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9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4" grpId="1" build="p">
        <p:tmplLst>
          <p:tmpl lvl="1">
            <p:tnLst>
              <p:par>
                <p:cTn presetID="63" presetClass="path" presetSubtype="0" accel="50000" decel="50000" fill="hold" nodeType="withEffect">
                  <p:stCondLst>
                    <p:cond delay="0"/>
                  </p:stCondLst>
                  <p:childTnLst>
                    <p:animMotion origin="layout" path="M -4.375E-6 -4.07407E-6 L 0.03178 0.00047 " pathEditMode="relative" rAng="0" ptsTypes="AA">
                      <p:cBhvr>
                        <p:cTn dur="750" fill="hold"/>
                        <p:tgtEl>
                          <p:spTgt spid="4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1589" y="23"/>
                    </p:animMotion>
                  </p:childTnLst>
                </p:cTn>
              </p:par>
            </p:tnLst>
          </p:tmpl>
        </p:tmplLst>
      </p:bldP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 2"/>
          <p:cNvSpPr>
            <a:spLocks noGrp="1"/>
          </p:cNvSpPr>
          <p:nvPr>
            <p:ph type="body" idx="1"/>
          </p:nvPr>
        </p:nvSpPr>
        <p:spPr>
          <a:xfrm>
            <a:off x="304800" y="1275347"/>
            <a:ext cx="11658600" cy="1870769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lvl="0" rtl="0"/>
            <a:r>
              <a:rPr lang="ru-RU" noProof="1"/>
              <a:t>Образец текста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04800" y="419100"/>
            <a:ext cx="11658600" cy="590931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/>
          <a:p>
            <a:pPr rtl="0"/>
            <a:r>
              <a:rPr lang="ru-RU" noProof="1"/>
              <a:t>Образец заголовка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4"/>
          </p:nvPr>
        </p:nvSpPr>
        <p:spPr>
          <a:xfrm>
            <a:off x="11668594" y="6484937"/>
            <a:ext cx="523406" cy="365125"/>
          </a:xfrm>
          <a:prstGeom prst="rect">
            <a:avLst/>
          </a:prstGeom>
        </p:spPr>
        <p:txBody>
          <a:bodyPr vert="horz" wrap="none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pPr rtl="0"/>
            <a:fld id="{4997E989-D798-4C62-8E93-3D2D613C2488}" type="slidenum">
              <a:rPr lang="ru-RU" noProof="1" dirty="0" smtClean="0"/>
              <a:pPr rtl="0"/>
              <a:t>‹#›</a:t>
            </a:fld>
            <a:endParaRPr lang="ru-RU" noProof="1"/>
          </a:p>
        </p:txBody>
      </p:sp>
    </p:spTree>
    <p:extLst>
      <p:ext uri="{BB962C8B-B14F-4D97-AF65-F5344CB8AC3E}">
        <p14:creationId xmlns="" xmlns:p14="http://schemas.microsoft.com/office/powerpoint/2010/main" val="3860510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12" r:id="rId2"/>
    <p:sldLayoutId id="2147483672" r:id="rId3"/>
    <p:sldLayoutId id="2147483749" r:id="rId4"/>
    <p:sldLayoutId id="2147483750" r:id="rId5"/>
    <p:sldLayoutId id="2147483752" r:id="rId6"/>
    <p:sldLayoutId id="2147483674" r:id="rId7"/>
    <p:sldLayoutId id="2147483720" r:id="rId8"/>
    <p:sldLayoutId id="2147483721" r:id="rId9"/>
    <p:sldLayoutId id="2147483732" r:id="rId10"/>
    <p:sldLayoutId id="2147483730" r:id="rId11"/>
    <p:sldLayoutId id="2147483716" r:id="rId12"/>
    <p:sldLayoutId id="2147483735" r:id="rId13"/>
    <p:sldLayoutId id="2147483700" r:id="rId14"/>
    <p:sldLayoutId id="2147483734" r:id="rId15"/>
    <p:sldLayoutId id="2147483701" r:id="rId16"/>
    <p:sldLayoutId id="2147483736" r:id="rId17"/>
    <p:sldLayoutId id="2147483733" r:id="rId18"/>
    <p:sldLayoutId id="2147483741" r:id="rId19"/>
    <p:sldLayoutId id="2147483727" r:id="rId20"/>
    <p:sldLayoutId id="2147483719" r:id="rId21"/>
    <p:sldLayoutId id="2147483655" r:id="rId22"/>
    <p:sldLayoutId id="2147483748" r:id="rId23"/>
    <p:sldLayoutId id="2147483753" r:id="rId24"/>
    <p:sldLayoutId id="2147483747" r:id="rId25"/>
    <p:sldLayoutId id="2147483745" r:id="rId26"/>
    <p:sldLayoutId id="2147483737" r:id="rId2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3600" b="0" i="0" kern="1200" spc="300" dirty="0">
          <a:gradFill>
            <a:gsLst>
              <a:gs pos="15000">
                <a:schemeClr val="tx1"/>
              </a:gs>
              <a:gs pos="47000">
                <a:schemeClr val="tx1"/>
              </a:gs>
            </a:gsLst>
            <a:lin ang="5400000" scaled="1"/>
          </a:gradFill>
          <a:latin typeface="Segoe UI Semibold" panose="020B0702040204020203" pitchFamily="34" charset="0"/>
          <a:ea typeface="+mn-ea"/>
          <a:cs typeface="Segoe UI Semibold" panose="020B0702040204020203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400" b="1" kern="1200">
          <a:gradFill>
            <a:gsLst>
              <a:gs pos="15000">
                <a:schemeClr val="tx1"/>
              </a:gs>
              <a:gs pos="47000">
                <a:schemeClr val="tx1"/>
              </a:gs>
            </a:gsLst>
            <a:lin ang="5400000" scaled="1"/>
          </a:gra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0" indent="0" algn="l" defTabSz="914400" rtl="0" eaLnBrk="1" latinLnBrk="0" hangingPunct="1">
        <a:lnSpc>
          <a:spcPct val="90000"/>
        </a:lnSpc>
        <a:spcBef>
          <a:spcPts val="1200"/>
        </a:spcBef>
        <a:spcAft>
          <a:spcPts val="1200"/>
        </a:spcAft>
        <a:buFont typeface="Arial" panose="020B0604020202020204" pitchFamily="34" charset="0"/>
        <a:buNone/>
        <a:defRPr sz="2000" b="1" kern="1200">
          <a:solidFill>
            <a:schemeClr val="tx2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=""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192" userDrawn="1">
          <p15:clr>
            <a:srgbClr val="F26B43"/>
          </p15:clr>
        </p15:guide>
        <p15:guide id="4" pos="7536" userDrawn="1">
          <p15:clr>
            <a:srgbClr val="F26B43"/>
          </p15:clr>
        </p15:guide>
        <p15:guide id="5" orient="horz" pos="264" userDrawn="1">
          <p15:clr>
            <a:srgbClr val="F26B43"/>
          </p15:clr>
        </p15:guide>
        <p15:guide id="6" orient="horz" pos="792" userDrawn="1">
          <p15:clr>
            <a:srgbClr val="F26B43"/>
          </p15:clr>
        </p15:guide>
        <p15:guide id="7" orient="horz" pos="420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Рисунок 30"/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Прямоугольник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1"/>
          </a:p>
        </p:txBody>
      </p:sp>
      <p:sp>
        <p:nvSpPr>
          <p:cNvPr id="14" name="Овал 13"/>
          <p:cNvSpPr/>
          <p:nvPr/>
        </p:nvSpPr>
        <p:spPr>
          <a:xfrm>
            <a:off x="1219939" y="-739444"/>
            <a:ext cx="9107555" cy="9034439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1219939" y="-739444"/>
            <a:ext cx="9107555" cy="9034439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1219939" y="-739444"/>
            <a:ext cx="9107555" cy="9034439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5907634" y="3213970"/>
            <a:ext cx="2805809" cy="2783284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5907634" y="3213970"/>
            <a:ext cx="2805809" cy="2783284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5907634" y="3213970"/>
            <a:ext cx="2805809" cy="2783284"/>
          </a:xfrm>
          <a:prstGeom prst="ellipse">
            <a:avLst/>
          </a:prstGeom>
          <a:noFill/>
          <a:ln w="19050" cmpd="thinThick">
            <a:solidFill>
              <a:schemeClr val="accent1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6" name="Прямоугольник 45"/>
          <p:cNvSpPr/>
          <p:nvPr/>
        </p:nvSpPr>
        <p:spPr>
          <a:xfrm flipH="1">
            <a:off x="0" y="0"/>
            <a:ext cx="12192000" cy="105103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90000"/>
              </a:lnSpc>
            </a:pPr>
            <a:r>
              <a:rPr lang="ru-RU" sz="2400" b="1" dirty="0" smtClean="0"/>
              <a:t>МБУ «Дом культуры </a:t>
            </a:r>
          </a:p>
          <a:p>
            <a:pPr lvl="0" algn="ctr">
              <a:lnSpc>
                <a:spcPct val="90000"/>
              </a:lnSpc>
            </a:pPr>
            <a:r>
              <a:rPr lang="ru-RU" sz="2400" b="1" dirty="0" smtClean="0"/>
              <a:t>Острогожского муниципального района» </a:t>
            </a:r>
          </a:p>
          <a:p>
            <a:pPr lvl="0" algn="ctr">
              <a:lnSpc>
                <a:spcPct val="90000"/>
              </a:lnSpc>
            </a:pPr>
            <a:r>
              <a:rPr lang="ru-RU" sz="2400" b="1" dirty="0" smtClean="0"/>
              <a:t>Воронежской </a:t>
            </a:r>
            <a:r>
              <a:rPr lang="ru-RU" sz="2400" b="1" dirty="0"/>
              <a:t>области</a:t>
            </a:r>
            <a:endParaRPr lang="ru-RU" sz="2400" noProof="1">
              <a:gradFill>
                <a:gsLst>
                  <a:gs pos="0">
                    <a:srgbClr val="75D1FF">
                      <a:lumMod val="5000"/>
                      <a:lumOff val="95000"/>
                    </a:srgbClr>
                  </a:gs>
                  <a:gs pos="100000">
                    <a:srgbClr val="FFFFFF"/>
                  </a:gs>
                </a:gsLst>
                <a:lin ang="5400000" scaled="1"/>
              </a:gradFill>
            </a:endParaRPr>
          </a:p>
        </p:txBody>
      </p:sp>
      <p:sp>
        <p:nvSpPr>
          <p:cNvPr id="9" name="Заголовок 6"/>
          <p:cNvSpPr txBox="1">
            <a:spLocks/>
          </p:cNvSpPr>
          <p:nvPr/>
        </p:nvSpPr>
        <p:spPr>
          <a:xfrm>
            <a:off x="1679957" y="3280601"/>
            <a:ext cx="5909265" cy="874205"/>
          </a:xfrm>
          <a:prstGeom prst="rect">
            <a:avLst/>
          </a:prstGeom>
        </p:spPr>
        <p:txBody>
          <a:bodyPr vert="horz" lIns="91440" tIns="0" rIns="91440" bIns="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200" b="1" i="0" kern="12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Segoe UI Semilight" panose="020B0402040204020203" pitchFamily="34" charset="0"/>
              </a:defRPr>
            </a:lvl1pPr>
          </a:lstStyle>
          <a:p>
            <a:pPr rtl="0"/>
            <a:endParaRPr lang="ru-RU" sz="8800" spc="-300" noProof="1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atin typeface="+mn-lt"/>
            </a:endParaRPr>
          </a:p>
        </p:txBody>
      </p:sp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>
          <a:xfrm>
            <a:off x="0" y="2461199"/>
            <a:ext cx="12191999" cy="1920526"/>
          </a:xfrm>
        </p:spPr>
        <p:txBody>
          <a:bodyPr rtlCol="0"/>
          <a:lstStyle/>
          <a:p>
            <a:r>
              <a:rPr lang="ru-RU" sz="6600" noProof="1" smtClean="0"/>
              <a:t>Волонтерское объединение</a:t>
            </a:r>
            <a:endParaRPr lang="ru-RU" sz="6600" noProof="1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3"/>
          </p:nvPr>
        </p:nvSpPr>
        <p:spPr>
          <a:xfrm>
            <a:off x="1396266" y="3336262"/>
            <a:ext cx="9461500" cy="757130"/>
          </a:xfrm>
        </p:spPr>
        <p:txBody>
          <a:bodyPr rtlCol="0"/>
          <a:lstStyle/>
          <a:p>
            <a:r>
              <a:rPr lang="ru-RU" dirty="0"/>
              <a:t> </a:t>
            </a:r>
            <a:r>
              <a:rPr lang="ru-RU" dirty="0" smtClean="0"/>
              <a:t>«Искры добра»</a:t>
            </a:r>
            <a:endParaRPr lang="ru-RU" noProof="1"/>
          </a:p>
        </p:txBody>
      </p:sp>
      <p:sp>
        <p:nvSpPr>
          <p:cNvPr id="19" name="Полилиния: Фигура 18"/>
          <p:cNvSpPr/>
          <p:nvPr/>
        </p:nvSpPr>
        <p:spPr>
          <a:xfrm>
            <a:off x="7066536" y="4361548"/>
            <a:ext cx="488128" cy="488128"/>
          </a:xfrm>
          <a:custGeom>
            <a:avLst/>
            <a:gdLst>
              <a:gd name="connsiteX0" fmla="*/ 244064 w 488128"/>
              <a:gd name="connsiteY0" fmla="*/ 0 h 488128"/>
              <a:gd name="connsiteX1" fmla="*/ 488128 w 488128"/>
              <a:gd name="connsiteY1" fmla="*/ 244064 h 488128"/>
              <a:gd name="connsiteX2" fmla="*/ 244064 w 488128"/>
              <a:gd name="connsiteY2" fmla="*/ 488128 h 488128"/>
              <a:gd name="connsiteX3" fmla="*/ 0 w 488128"/>
              <a:gd name="connsiteY3" fmla="*/ 244064 h 488128"/>
              <a:gd name="connsiteX4" fmla="*/ 244064 w 488128"/>
              <a:gd name="connsiteY4" fmla="*/ 0 h 488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8128" h="488128">
                <a:moveTo>
                  <a:pt x="244064" y="0"/>
                </a:moveTo>
                <a:cubicBezTo>
                  <a:pt x="378857" y="0"/>
                  <a:pt x="488128" y="109271"/>
                  <a:pt x="488128" y="244064"/>
                </a:cubicBezTo>
                <a:cubicBezTo>
                  <a:pt x="488128" y="378857"/>
                  <a:pt x="378857" y="488128"/>
                  <a:pt x="244064" y="488128"/>
                </a:cubicBezTo>
                <a:cubicBezTo>
                  <a:pt x="109271" y="488128"/>
                  <a:pt x="0" y="378857"/>
                  <a:pt x="0" y="244064"/>
                </a:cubicBezTo>
                <a:cubicBezTo>
                  <a:pt x="0" y="109271"/>
                  <a:pt x="109271" y="0"/>
                  <a:pt x="24406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AE1514C-5E56-4738-A1FF-4B1CFD2A3E36}" type="slidenum">
              <a:rPr lang="ru-RU" noProof="1" smtClean="0"/>
              <a:pPr rtl="0"/>
              <a:t>1</a:t>
            </a:fld>
            <a:endParaRPr lang="ru-RU" noProof="1"/>
          </a:p>
        </p:txBody>
      </p:sp>
    </p:spTree>
    <p:extLst>
      <p:ext uri="{BB962C8B-B14F-4D97-AF65-F5344CB8AC3E}">
        <p14:creationId xmlns="" xmlns:p14="http://schemas.microsoft.com/office/powerpoint/2010/main" val="178832576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25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250"/>
                            </p:stCondLst>
                            <p:childTnLst>
                              <p:par>
                                <p:cTn id="57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6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6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46" grpId="0" animBg="1"/>
      <p:bldP spid="1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quarter" idx="19"/>
          </p:nvPr>
        </p:nvSpPr>
        <p:spPr>
          <a:xfrm>
            <a:off x="423533" y="3405353"/>
            <a:ext cx="4631943" cy="2304070"/>
          </a:xfrm>
        </p:spPr>
        <p:txBody>
          <a:bodyPr/>
          <a:lstStyle/>
          <a:p>
            <a:r>
              <a:rPr lang="ru-RU" b="1" dirty="0" smtClean="0">
                <a:latin typeface="Arial Black" panose="020B0A04020102020204" pitchFamily="34" charset="0"/>
              </a:rPr>
              <a:t>Мы в </a:t>
            </a:r>
            <a:r>
              <a:rPr lang="ru-RU" b="1" dirty="0" smtClean="0">
                <a:latin typeface="Arial Black" panose="020B0A04020102020204" pitchFamily="34" charset="0"/>
              </a:rPr>
              <a:t>интернете и на </a:t>
            </a:r>
            <a:r>
              <a:rPr lang="ru-RU" b="1" dirty="0" err="1" smtClean="0">
                <a:latin typeface="Arial Black" panose="020B0A04020102020204" pitchFamily="34" charset="0"/>
              </a:rPr>
              <a:t>Добро.ру</a:t>
            </a:r>
            <a:endParaRPr lang="ru-RU" b="1" dirty="0">
              <a:latin typeface="Arial Black" panose="020B0A04020102020204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rtl="0"/>
            <a:fld id="{4997E989-D798-4C62-8E93-3D2D613C2488}" type="slidenum">
              <a:rPr lang="ru-RU" noProof="1" smtClean="0"/>
              <a:pPr rtl="0"/>
              <a:t>10</a:t>
            </a:fld>
            <a:endParaRPr lang="ru-RU" noProof="1"/>
          </a:p>
        </p:txBody>
      </p:sp>
      <p:sp>
        <p:nvSpPr>
          <p:cNvPr id="11" name="Текст 3"/>
          <p:cNvSpPr txBox="1">
            <a:spLocks/>
          </p:cNvSpPr>
          <p:nvPr/>
        </p:nvSpPr>
        <p:spPr>
          <a:xfrm>
            <a:off x="5402317" y="3226677"/>
            <a:ext cx="6095999" cy="53553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0" kern="1200">
                <a:gradFill>
                  <a:gsLst>
                    <a:gs pos="15000">
                      <a:schemeClr val="tx1"/>
                    </a:gs>
                    <a:gs pos="47000">
                      <a:schemeClr val="tx1"/>
                    </a:gs>
                  </a:gsLst>
                  <a:lin ang="5400000" scaled="1"/>
                </a:gradFill>
                <a:latin typeface="+mj-lt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3200" b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0" indent="0" algn="ctr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None/>
              <a:defRPr sz="20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200" b="1" dirty="0" smtClean="0">
                <a:latin typeface="Arial Black" panose="020B0A04020102020204" pitchFamily="34" charset="0"/>
              </a:rPr>
              <a:t>В социальных </a:t>
            </a:r>
            <a:r>
              <a:rPr lang="ru-RU" sz="3200" b="1" dirty="0">
                <a:latin typeface="Arial Black" panose="020B0A04020102020204" pitchFamily="34" charset="0"/>
              </a:rPr>
              <a:t>сетях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6951" y="370315"/>
            <a:ext cx="2879835" cy="287983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7835" y="392182"/>
            <a:ext cx="2834581" cy="283458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533" y="587296"/>
            <a:ext cx="2513256" cy="2513256"/>
          </a:xfrm>
          <a:prstGeom prst="rect">
            <a:avLst/>
          </a:prstGeom>
        </p:spPr>
      </p:pic>
      <p:pic>
        <p:nvPicPr>
          <p:cNvPr id="8" name="Рисунок 7" descr="добро. искры добра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45373" y="567558"/>
            <a:ext cx="2506716" cy="250671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4474016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Рисунок 30"/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Прямоугольник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1"/>
          </a:p>
        </p:txBody>
      </p:sp>
      <p:sp>
        <p:nvSpPr>
          <p:cNvPr id="14" name="Овал 13"/>
          <p:cNvSpPr/>
          <p:nvPr/>
        </p:nvSpPr>
        <p:spPr>
          <a:xfrm>
            <a:off x="1219939" y="-739444"/>
            <a:ext cx="9107555" cy="9034439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1219939" y="-739444"/>
            <a:ext cx="9107555" cy="9034439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1219939" y="-739444"/>
            <a:ext cx="9107555" cy="9034439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5907634" y="3213970"/>
            <a:ext cx="2805809" cy="2783284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5907634" y="3213970"/>
            <a:ext cx="2805809" cy="2783284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5907634" y="3213970"/>
            <a:ext cx="2805809" cy="2783284"/>
          </a:xfrm>
          <a:prstGeom prst="ellipse">
            <a:avLst/>
          </a:prstGeom>
          <a:noFill/>
          <a:ln w="19050" cmpd="thinThick">
            <a:solidFill>
              <a:schemeClr val="accent1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6" name="Прямоугольник 45"/>
          <p:cNvSpPr/>
          <p:nvPr/>
        </p:nvSpPr>
        <p:spPr>
          <a:xfrm flipH="1">
            <a:off x="151661" y="689859"/>
            <a:ext cx="7867731" cy="23371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90000"/>
              </a:lnSpc>
            </a:pPr>
            <a:r>
              <a:rPr lang="ru-RU" sz="6000" b="1" dirty="0" smtClean="0"/>
              <a:t>СПАСИБО за внимание</a:t>
            </a:r>
            <a:endParaRPr lang="ru-RU" sz="6000" noProof="1">
              <a:gradFill>
                <a:gsLst>
                  <a:gs pos="0">
                    <a:srgbClr val="75D1FF">
                      <a:lumMod val="5000"/>
                      <a:lumOff val="95000"/>
                    </a:srgbClr>
                  </a:gs>
                  <a:gs pos="100000">
                    <a:srgbClr val="FFFFFF"/>
                  </a:gs>
                </a:gsLst>
                <a:lin ang="5400000" scaled="1"/>
              </a:gradFill>
            </a:endParaRPr>
          </a:p>
        </p:txBody>
      </p:sp>
      <p:sp>
        <p:nvSpPr>
          <p:cNvPr id="9" name="Заголовок 6"/>
          <p:cNvSpPr txBox="1">
            <a:spLocks/>
          </p:cNvSpPr>
          <p:nvPr/>
        </p:nvSpPr>
        <p:spPr>
          <a:xfrm>
            <a:off x="1679957" y="3280601"/>
            <a:ext cx="5909265" cy="874205"/>
          </a:xfrm>
          <a:prstGeom prst="rect">
            <a:avLst/>
          </a:prstGeom>
        </p:spPr>
        <p:txBody>
          <a:bodyPr vert="horz" lIns="91440" tIns="0" rIns="91440" bIns="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200" b="1" i="0" kern="12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Segoe UI Semilight" panose="020B0402040204020203" pitchFamily="34" charset="0"/>
              </a:defRPr>
            </a:lvl1pPr>
          </a:lstStyle>
          <a:p>
            <a:pPr rtl="0"/>
            <a:endParaRPr lang="ru-RU" sz="8800" spc="-300" noProof="1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atin typeface="+mn-lt"/>
            </a:endParaRPr>
          </a:p>
        </p:txBody>
      </p:sp>
      <p:sp>
        <p:nvSpPr>
          <p:cNvPr id="19" name="Полилиния: Фигура 18"/>
          <p:cNvSpPr/>
          <p:nvPr/>
        </p:nvSpPr>
        <p:spPr>
          <a:xfrm>
            <a:off x="7066536" y="4361548"/>
            <a:ext cx="488128" cy="488128"/>
          </a:xfrm>
          <a:custGeom>
            <a:avLst/>
            <a:gdLst>
              <a:gd name="connsiteX0" fmla="*/ 244064 w 488128"/>
              <a:gd name="connsiteY0" fmla="*/ 0 h 488128"/>
              <a:gd name="connsiteX1" fmla="*/ 488128 w 488128"/>
              <a:gd name="connsiteY1" fmla="*/ 244064 h 488128"/>
              <a:gd name="connsiteX2" fmla="*/ 244064 w 488128"/>
              <a:gd name="connsiteY2" fmla="*/ 488128 h 488128"/>
              <a:gd name="connsiteX3" fmla="*/ 0 w 488128"/>
              <a:gd name="connsiteY3" fmla="*/ 244064 h 488128"/>
              <a:gd name="connsiteX4" fmla="*/ 244064 w 488128"/>
              <a:gd name="connsiteY4" fmla="*/ 0 h 488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8128" h="488128">
                <a:moveTo>
                  <a:pt x="244064" y="0"/>
                </a:moveTo>
                <a:cubicBezTo>
                  <a:pt x="378857" y="0"/>
                  <a:pt x="488128" y="109271"/>
                  <a:pt x="488128" y="244064"/>
                </a:cubicBezTo>
                <a:cubicBezTo>
                  <a:pt x="488128" y="378857"/>
                  <a:pt x="378857" y="488128"/>
                  <a:pt x="244064" y="488128"/>
                </a:cubicBezTo>
                <a:cubicBezTo>
                  <a:pt x="109271" y="488128"/>
                  <a:pt x="0" y="378857"/>
                  <a:pt x="0" y="244064"/>
                </a:cubicBezTo>
                <a:cubicBezTo>
                  <a:pt x="0" y="109271"/>
                  <a:pt x="109271" y="0"/>
                  <a:pt x="24406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AE1514C-5E56-4738-A1FF-4B1CFD2A3E36}" type="slidenum">
              <a:rPr lang="ru-RU" noProof="1" smtClean="0"/>
              <a:pPr rtl="0"/>
              <a:t>11</a:t>
            </a:fld>
            <a:endParaRPr lang="ru-RU" noProof="1"/>
          </a:p>
        </p:txBody>
      </p:sp>
    </p:spTree>
    <p:extLst>
      <p:ext uri="{BB962C8B-B14F-4D97-AF65-F5344CB8AC3E}">
        <p14:creationId xmlns="" xmlns:p14="http://schemas.microsoft.com/office/powerpoint/2010/main" val="156389470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25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250"/>
                            </p:stCondLst>
                            <p:childTnLst>
                              <p:par>
                                <p:cTn id="57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6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6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46" grpId="0" animBg="1"/>
      <p:bldP spid="1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"/>
          <p:cNvSpPr>
            <a:spLocks noGrp="1"/>
          </p:cNvSpPr>
          <p:nvPr>
            <p:ph type="title"/>
          </p:nvPr>
        </p:nvSpPr>
        <p:spPr>
          <a:xfrm>
            <a:off x="316322" y="339408"/>
            <a:ext cx="2375877" cy="452432"/>
          </a:xfrm>
        </p:spPr>
        <p:txBody>
          <a:bodyPr rtlCol="0"/>
          <a:lstStyle/>
          <a:p>
            <a:pPr rtl="0"/>
            <a:endParaRPr lang="ru-RU" sz="2600" noProof="1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6"/>
          </p:nvPr>
        </p:nvSpPr>
        <p:spPr>
          <a:xfrm>
            <a:off x="704193" y="1450427"/>
            <a:ext cx="10668000" cy="4081117"/>
          </a:xfrm>
        </p:spPr>
        <p:txBody>
          <a:bodyPr rtlCol="0"/>
          <a:lstStyle/>
          <a:p>
            <a:pPr algn="ctr"/>
            <a:r>
              <a:rPr lang="ru-RU" sz="3200" dirty="0"/>
              <a:t>Добровольческая (волонтерская) деятельность – это форма социального служения, осуществляемая по свободному волеизъявлению граждан, направленная на бескорыстное оказание социально значимых услуг на местном, районном, областном, всероссийском или международном уровнях, способствующая личностному росту и развитию выполняющих эту деятельность граждан (добровольцев).  </a:t>
            </a:r>
          </a:p>
        </p:txBody>
      </p:sp>
      <p:sp>
        <p:nvSpPr>
          <p:cNvPr id="42" name="Номер слайда 41"/>
          <p:cNvSpPr>
            <a:spLocks noGrp="1"/>
          </p:cNvSpPr>
          <p:nvPr>
            <p:ph type="sldNum" sz="quarter" idx="4"/>
          </p:nvPr>
        </p:nvSpPr>
        <p:spPr>
          <a:xfrm>
            <a:off x="11682114" y="6464808"/>
            <a:ext cx="498402" cy="365125"/>
          </a:xfrm>
        </p:spPr>
        <p:txBody>
          <a:bodyPr rtlCol="0"/>
          <a:lstStyle/>
          <a:p>
            <a:pPr rtl="0"/>
            <a:fld id="{5AE1514C-5E56-4738-A1FF-4B1CFD2A3E36}" type="slidenum">
              <a:rPr lang="ru-RU" noProof="1" smtClean="0"/>
              <a:pPr rtl="0"/>
              <a:t>2</a:t>
            </a:fld>
            <a:endParaRPr lang="ru-RU" noProof="1"/>
          </a:p>
        </p:txBody>
      </p:sp>
    </p:spTree>
    <p:extLst>
      <p:ext uri="{BB962C8B-B14F-4D97-AF65-F5344CB8AC3E}">
        <p14:creationId xmlns="" xmlns:p14="http://schemas.microsoft.com/office/powerpoint/2010/main" val="311071683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Полилиния: Фигура 64"/>
          <p:cNvSpPr>
            <a:spLocks noChangeAspect="1"/>
          </p:cNvSpPr>
          <p:nvPr/>
        </p:nvSpPr>
        <p:spPr>
          <a:xfrm>
            <a:off x="232519" y="-2693505"/>
            <a:ext cx="4045191" cy="4045191"/>
          </a:xfrm>
          <a:custGeom>
            <a:avLst/>
            <a:gdLst>
              <a:gd name="connsiteX0" fmla="*/ 244064 w 488128"/>
              <a:gd name="connsiteY0" fmla="*/ 0 h 488128"/>
              <a:gd name="connsiteX1" fmla="*/ 488128 w 488128"/>
              <a:gd name="connsiteY1" fmla="*/ 244064 h 488128"/>
              <a:gd name="connsiteX2" fmla="*/ 244064 w 488128"/>
              <a:gd name="connsiteY2" fmla="*/ 488128 h 488128"/>
              <a:gd name="connsiteX3" fmla="*/ 0 w 488128"/>
              <a:gd name="connsiteY3" fmla="*/ 244064 h 488128"/>
              <a:gd name="connsiteX4" fmla="*/ 244064 w 488128"/>
              <a:gd name="connsiteY4" fmla="*/ 0 h 488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8128" h="488128">
                <a:moveTo>
                  <a:pt x="244064" y="0"/>
                </a:moveTo>
                <a:cubicBezTo>
                  <a:pt x="378857" y="0"/>
                  <a:pt x="488128" y="109271"/>
                  <a:pt x="488128" y="244064"/>
                </a:cubicBezTo>
                <a:cubicBezTo>
                  <a:pt x="488128" y="378857"/>
                  <a:pt x="378857" y="488128"/>
                  <a:pt x="244064" y="488128"/>
                </a:cubicBezTo>
                <a:cubicBezTo>
                  <a:pt x="109271" y="488128"/>
                  <a:pt x="0" y="378857"/>
                  <a:pt x="0" y="244064"/>
                </a:cubicBezTo>
                <a:cubicBezTo>
                  <a:pt x="0" y="109271"/>
                  <a:pt x="109271" y="0"/>
                  <a:pt x="244064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10"/>
          </p:nvPr>
        </p:nvSpPr>
        <p:spPr>
          <a:xfrm>
            <a:off x="430923" y="630620"/>
            <a:ext cx="6011917" cy="6173998"/>
          </a:xfrm>
        </p:spPr>
        <p:txBody>
          <a:bodyPr rtlCol="0"/>
          <a:lstStyle/>
          <a:p>
            <a:pPr algn="just"/>
            <a:r>
              <a:rPr lang="ru-RU" b="1" u="sng" dirty="0" smtClean="0">
                <a:latin typeface="Constantia" pitchFamily="18" charset="0"/>
              </a:rPr>
              <a:t>Задачи клуба:</a:t>
            </a:r>
          </a:p>
          <a:p>
            <a:pPr algn="just"/>
            <a:endParaRPr lang="ru-RU" sz="2000" b="1" u="sng" dirty="0" smtClean="0">
              <a:latin typeface="Constantia" pitchFamily="18" charset="0"/>
            </a:endParaRPr>
          </a:p>
          <a:p>
            <a:pPr algn="just">
              <a:spcBef>
                <a:spcPts val="0"/>
              </a:spcBef>
            </a:pPr>
            <a:r>
              <a:rPr lang="ru-RU" sz="2000" dirty="0" smtClean="0">
                <a:latin typeface="Constantia" pitchFamily="18" charset="0"/>
              </a:rPr>
              <a:t>- воспитание гражданских и патриотических чувств, духовного и социально-культурного поведения людей;</a:t>
            </a:r>
          </a:p>
          <a:p>
            <a:pPr algn="just">
              <a:spcBef>
                <a:spcPts val="0"/>
              </a:spcBef>
            </a:pPr>
            <a:r>
              <a:rPr lang="ru-RU" sz="2000" dirty="0" smtClean="0">
                <a:latin typeface="Constantia" pitchFamily="18" charset="0"/>
              </a:rPr>
              <a:t>- поддержка социальных инициатив, направленных на – распространение гуманизма, милосердия, человеколюбия и сострадания;</a:t>
            </a:r>
          </a:p>
          <a:p>
            <a:pPr algn="just">
              <a:spcBef>
                <a:spcPts val="0"/>
              </a:spcBef>
            </a:pPr>
            <a:r>
              <a:rPr lang="ru-RU" sz="2000" dirty="0" smtClean="0">
                <a:latin typeface="Constantia" pitchFamily="18" charset="0"/>
              </a:rPr>
              <a:t>- развитие социальной активности детей и подростков, молодежи и взрослых, с помощью самостоятельности и ответственности, коммуникативных умений и навыков;</a:t>
            </a:r>
          </a:p>
          <a:p>
            <a:pPr algn="just">
              <a:spcBef>
                <a:spcPts val="0"/>
              </a:spcBef>
            </a:pPr>
            <a:r>
              <a:rPr lang="ru-RU" sz="2000" dirty="0" smtClean="0">
                <a:latin typeface="Constantia" pitchFamily="18" charset="0"/>
              </a:rPr>
              <a:t>- предоставление возможности для самореализации развития организаторских качеств детей и подростков, молодежи и взрослых посредством участия в планировании, организации и проведении социально значимых дел, акций, мероприятий;</a:t>
            </a:r>
          </a:p>
          <a:p>
            <a:pPr algn="just">
              <a:spcBef>
                <a:spcPts val="0"/>
              </a:spcBef>
            </a:pPr>
            <a:r>
              <a:rPr lang="ru-RU" sz="2000" dirty="0" smtClean="0">
                <a:latin typeface="Constantia" pitchFamily="18" charset="0"/>
              </a:rPr>
              <a:t>- поддержка волонтерской деятельности со стороны местных властей и общества;</a:t>
            </a:r>
          </a:p>
          <a:p>
            <a:pPr algn="just">
              <a:spcBef>
                <a:spcPts val="0"/>
              </a:spcBef>
            </a:pPr>
            <a:r>
              <a:rPr lang="ru-RU" sz="2000" dirty="0" smtClean="0">
                <a:latin typeface="Constantia" pitchFamily="18" charset="0"/>
              </a:rPr>
              <a:t>- пропаганда здорового образа жизни.</a:t>
            </a:r>
            <a:endParaRPr lang="ru-RU" sz="2000" b="1" dirty="0" smtClean="0">
              <a:latin typeface="Constantia" pitchFamily="18" charset="0"/>
            </a:endParaRPr>
          </a:p>
        </p:txBody>
      </p:sp>
      <p:sp>
        <p:nvSpPr>
          <p:cNvPr id="15" name="Текст 14"/>
          <p:cNvSpPr>
            <a:spLocks noGrp="1"/>
          </p:cNvSpPr>
          <p:nvPr>
            <p:ph type="body" sz="quarter" idx="11"/>
          </p:nvPr>
        </p:nvSpPr>
        <p:spPr>
          <a:xfrm>
            <a:off x="6611007" y="419100"/>
            <a:ext cx="5433847" cy="3876959"/>
          </a:xfrm>
        </p:spPr>
        <p:txBody>
          <a:bodyPr rtlCol="0"/>
          <a:lstStyle/>
          <a:p>
            <a:r>
              <a:rPr lang="ru-RU" u="sng" dirty="0"/>
              <a:t>Основные целевые </a:t>
            </a:r>
            <a:r>
              <a:rPr lang="ru-RU" u="sng" dirty="0" smtClean="0"/>
              <a:t>группы:</a:t>
            </a:r>
          </a:p>
          <a:p>
            <a:pPr algn="just"/>
            <a:r>
              <a:rPr lang="ru-RU" b="0" dirty="0"/>
              <a:t>Возрастная категория от </a:t>
            </a:r>
            <a:r>
              <a:rPr lang="ru-RU" b="0" dirty="0" smtClean="0"/>
              <a:t>18 </a:t>
            </a:r>
            <a:r>
              <a:rPr lang="ru-RU" b="0" dirty="0"/>
              <a:t>лет до бесконечности, люди проживающие в нашем районе и не только, социальный статус не важен, в </a:t>
            </a:r>
            <a:r>
              <a:rPr lang="ru-RU" b="0" dirty="0" smtClean="0"/>
              <a:t>клубе принимают участие </a:t>
            </a:r>
            <a:r>
              <a:rPr lang="ru-RU" b="0" dirty="0"/>
              <a:t>даже люди с ограниченными возможностями здоровья, есть различные виды заданий, которые могут выполнять все и под каждого желающего участвовать в волонтерской деятельности подбираются посильные задачи.</a:t>
            </a:r>
            <a:endParaRPr lang="ru-RU" b="0" noProof="1"/>
          </a:p>
        </p:txBody>
      </p:sp>
      <p:sp>
        <p:nvSpPr>
          <p:cNvPr id="32" name="Заголовок 31"/>
          <p:cNvSpPr>
            <a:spLocks noGrp="1"/>
          </p:cNvSpPr>
          <p:nvPr>
            <p:ph type="title"/>
          </p:nvPr>
        </p:nvSpPr>
        <p:spPr>
          <a:xfrm>
            <a:off x="555244" y="-304801"/>
            <a:ext cx="3365115" cy="903891"/>
          </a:xfrm>
        </p:spPr>
        <p:txBody>
          <a:bodyPr rtlCol="0"/>
          <a:lstStyle/>
          <a:p>
            <a:pPr rtl="0"/>
            <a:r>
              <a:rPr lang="ru-RU" b="1" noProof="1" smtClean="0">
                <a:gradFill>
                  <a:gsLst>
                    <a:gs pos="15000">
                      <a:schemeClr val="bg1"/>
                    </a:gs>
                    <a:gs pos="47000">
                      <a:schemeClr val="bg1"/>
                    </a:gs>
                  </a:gsLst>
                  <a:lin ang="5400000" scaled="1"/>
                </a:gradFill>
                <a:latin typeface="Constantia" pitchFamily="18" charset="0"/>
              </a:rPr>
              <a:t>О нас</a:t>
            </a:r>
            <a:endParaRPr lang="ru-RU" b="1" noProof="1">
              <a:gradFill>
                <a:gsLst>
                  <a:gs pos="15000">
                    <a:schemeClr val="bg1"/>
                  </a:gs>
                  <a:gs pos="47000">
                    <a:schemeClr val="bg1"/>
                  </a:gs>
                </a:gsLst>
                <a:lin ang="5400000" scaled="1"/>
              </a:gradFill>
              <a:latin typeface="Constantia" pitchFamily="18" charset="0"/>
            </a:endParaRPr>
          </a:p>
        </p:txBody>
      </p:sp>
      <p:sp>
        <p:nvSpPr>
          <p:cNvPr id="21" name="Текст 20"/>
          <p:cNvSpPr>
            <a:spLocks noGrp="1"/>
          </p:cNvSpPr>
          <p:nvPr>
            <p:ph type="body" sz="quarter" idx="12"/>
          </p:nvPr>
        </p:nvSpPr>
        <p:spPr>
          <a:xfrm>
            <a:off x="6695090" y="4477407"/>
            <a:ext cx="5370786" cy="2048766"/>
          </a:xfrm>
        </p:spPr>
        <p:txBody>
          <a:bodyPr rtlCol="0"/>
          <a:lstStyle/>
          <a:p>
            <a:r>
              <a:rPr lang="ru-RU" u="sng" dirty="0"/>
              <a:t>Основная цель </a:t>
            </a:r>
            <a:r>
              <a:rPr lang="ru-RU" u="sng" dirty="0" smtClean="0"/>
              <a:t>:</a:t>
            </a:r>
          </a:p>
          <a:p>
            <a:pPr algn="just"/>
            <a:r>
              <a:rPr lang="ru-RU" b="0" dirty="0"/>
              <a:t>Вовлечение людей в волонтерскую деятельность с целью пропаганды духовных и патриотических ценностей, профилактики асоциального поведения, формирования культуры.</a:t>
            </a:r>
            <a:endParaRPr lang="ru-RU" b="0" noProof="1"/>
          </a:p>
        </p:txBody>
      </p:sp>
    </p:spTree>
    <p:extLst>
      <p:ext uri="{BB962C8B-B14F-4D97-AF65-F5344CB8AC3E}">
        <p14:creationId xmlns="" xmlns:p14="http://schemas.microsoft.com/office/powerpoint/2010/main" val="221804989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4335 4.81481E-6 L -4.79167E-6 4.81481E-6 " pathEditMode="relative" rAng="0" ptsTypes="AA">
                                      <p:cBhvr>
                                        <p:cTn id="14" dur="75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6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5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  <p:bldP spid="14" grpId="1" build="p"/>
      <p:bldP spid="15" grpId="0"/>
      <p:bldP spid="32" grpId="0"/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quarter" idx="19"/>
          </p:nvPr>
        </p:nvSpPr>
        <p:spPr>
          <a:xfrm>
            <a:off x="160774" y="3012390"/>
            <a:ext cx="3819525" cy="1061829"/>
          </a:xfrm>
        </p:spPr>
        <p:txBody>
          <a:bodyPr/>
          <a:lstStyle/>
          <a:p>
            <a:r>
              <a:rPr lang="ru-RU" sz="1400" b="1" dirty="0" smtClean="0">
                <a:latin typeface="Arial Black" panose="020B0A04020102020204" pitchFamily="34" charset="0"/>
              </a:rPr>
              <a:t>Участие в различных акция, конкурсах, фестивалях Международного, Всероссийского, областного и районного уровня, в том числе благотворительных</a:t>
            </a:r>
            <a:endParaRPr lang="ru-RU" sz="1400" b="1" dirty="0">
              <a:latin typeface="Arial Black" panose="020B0A04020102020204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rtl="0"/>
            <a:fld id="{4997E989-D798-4C62-8E93-3D2D613C2488}" type="slidenum">
              <a:rPr lang="ru-RU" noProof="1" smtClean="0"/>
              <a:pPr rtl="0"/>
              <a:t>4</a:t>
            </a:fld>
            <a:endParaRPr lang="ru-RU" noProof="1"/>
          </a:p>
        </p:txBody>
      </p:sp>
      <p:pic>
        <p:nvPicPr>
          <p:cNvPr id="7" name="Рисунок 6" descr="https://sun9-18.userapi.com/impg/IgltkK99EFsur_Su8pPZ6Zn1XTH0kx2uy30RMw/i_9-JthWU_o.jpg?size=1280x958&amp;quality=95&amp;sign=a856b6f728161fde1796739cb048e30b&amp;type=album"/>
          <p:cNvPicPr/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65114" y="125095"/>
            <a:ext cx="3810846" cy="2858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08021" y="113400"/>
            <a:ext cx="3762342" cy="2821757"/>
          </a:xfrm>
          <a:prstGeom prst="rect">
            <a:avLst/>
          </a:prstGeom>
        </p:spPr>
      </p:pic>
      <p:sp>
        <p:nvSpPr>
          <p:cNvPr id="9" name="Текст 3"/>
          <p:cNvSpPr txBox="1">
            <a:spLocks/>
          </p:cNvSpPr>
          <p:nvPr/>
        </p:nvSpPr>
        <p:spPr>
          <a:xfrm>
            <a:off x="3745537" y="2964317"/>
            <a:ext cx="4887310" cy="75713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0" kern="1200">
                <a:gradFill>
                  <a:gsLst>
                    <a:gs pos="15000">
                      <a:schemeClr val="tx1"/>
                    </a:gs>
                    <a:gs pos="47000">
                      <a:schemeClr val="tx1"/>
                    </a:gs>
                  </a:gsLst>
                  <a:lin ang="5400000" scaled="1"/>
                </a:gradFill>
                <a:latin typeface="+mj-lt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3200" b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0" indent="0" algn="ctr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None/>
              <a:defRPr sz="20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b="1" dirty="0" smtClean="0">
                <a:latin typeface="Arial Black" panose="020B0A04020102020204" pitchFamily="34" charset="0"/>
              </a:rPr>
              <a:t>Участие в различных </a:t>
            </a:r>
            <a:r>
              <a:rPr lang="ru-RU" sz="1200" b="1" dirty="0">
                <a:latin typeface="Arial Black" panose="020B0A04020102020204" pitchFamily="34" charset="0"/>
              </a:rPr>
              <a:t>э</a:t>
            </a:r>
            <a:r>
              <a:rPr lang="ru-RU" sz="1200" b="1" dirty="0" smtClean="0">
                <a:latin typeface="Arial Black" panose="020B0A04020102020204" pitchFamily="34" charset="0"/>
              </a:rPr>
              <a:t>кологических акция Международного, Всероссийского, областного и районного уровня. Благоустройство территорий и памятных мест.</a:t>
            </a:r>
            <a:endParaRPr lang="ru-RU" sz="1200" b="1" dirty="0">
              <a:latin typeface="Arial Black" panose="020B0A04020102020204" pitchFamily="34" charset="0"/>
            </a:endParaRPr>
          </a:p>
        </p:txBody>
      </p:sp>
      <p:pic>
        <p:nvPicPr>
          <p:cNvPr id="10" name="Рисунок 9" descr="https://sun9-70.userapi.com/impg/NiQPRN_dDZF7jwp5gT3HsP9wVOeYgXvtj6eMYw/bUYqPAafi7E.jpg?size=1280x963&amp;quality=95&amp;sign=fb7f5165ffcf3752b235743c467a70f3&amp;type=album"/>
          <p:cNvPicPr/>
          <p:nvPr/>
        </p:nvPicPr>
        <p:blipFill>
          <a:blip r:embed="rId4" cstate="print"/>
          <a:stretch>
            <a:fillRect/>
          </a:stretch>
        </p:blipFill>
        <p:spPr bwMode="auto">
          <a:xfrm>
            <a:off x="8283207" y="260606"/>
            <a:ext cx="3385387" cy="253904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Текст 3"/>
          <p:cNvSpPr txBox="1">
            <a:spLocks/>
          </p:cNvSpPr>
          <p:nvPr/>
        </p:nvSpPr>
        <p:spPr>
          <a:xfrm>
            <a:off x="8110772" y="2954991"/>
            <a:ext cx="3819525" cy="67403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0" kern="1200">
                <a:gradFill>
                  <a:gsLst>
                    <a:gs pos="15000">
                      <a:schemeClr val="tx1"/>
                    </a:gs>
                    <a:gs pos="47000">
                      <a:schemeClr val="tx1"/>
                    </a:gs>
                  </a:gsLst>
                  <a:lin ang="5400000" scaled="1"/>
                </a:gradFill>
                <a:latin typeface="+mj-lt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3200" b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0" indent="0" algn="ctr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None/>
              <a:defRPr sz="20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b="1" dirty="0" smtClean="0">
                <a:latin typeface="Arial Black" panose="020B0A04020102020204" pitchFamily="34" charset="0"/>
              </a:rPr>
              <a:t>Помощь в организации и проведении мероприятий различного уровня</a:t>
            </a:r>
            <a:endParaRPr lang="ru-RU" sz="1400" b="1" dirty="0">
              <a:latin typeface="Arial Black" panose="020B0A04020102020204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83207" y="3786225"/>
            <a:ext cx="3724979" cy="2804403"/>
          </a:xfrm>
          <a:prstGeom prst="rect">
            <a:avLst/>
          </a:prstGeom>
        </p:spPr>
      </p:pic>
      <p:pic>
        <p:nvPicPr>
          <p:cNvPr id="13" name="Рисунок 12" descr="https://sun9-80.userapi.com/impg/2jR0SSywrJ5la5JPNelP62Ehn20C9XR2da0u2Q/FPb5xBR10YU.jpg?size=1280x960&amp;quality=95&amp;sign=cf61a2e336178db775b2c8e8daeb2b27&amp;type=album"/>
          <p:cNvPicPr/>
          <p:nvPr/>
        </p:nvPicPr>
        <p:blipFill>
          <a:blip r:embed="rId6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2121" y="3786225"/>
            <a:ext cx="3647272" cy="2840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Рисунок 13" descr="https://sun9-84.userapi.com/impg/jIoTGLqtHJFmEuN50PZh4RSKLsazFWjnibcPGA/6GEQY1z6DIY.jpg?size=1280x853&amp;quality=95&amp;sign=475c2fcc25a020cee063840bafbb0e14&amp;type=album"/>
          <p:cNvPicPr/>
          <p:nvPr/>
        </p:nvPicPr>
        <p:blipFill>
          <a:blip r:embed="rId7" cstate="print"/>
          <a:stretch>
            <a:fillRect/>
          </a:stretch>
        </p:blipFill>
        <p:spPr bwMode="auto">
          <a:xfrm>
            <a:off x="582566" y="4109544"/>
            <a:ext cx="3308110" cy="24810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23015415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4"/>
          </p:nvPr>
        </p:nvSpPr>
        <p:spPr>
          <a:xfrm>
            <a:off x="11814411" y="6484937"/>
            <a:ext cx="387743" cy="365125"/>
          </a:xfrm>
        </p:spPr>
        <p:txBody>
          <a:bodyPr rtlCol="0"/>
          <a:lstStyle/>
          <a:p>
            <a:pPr rtl="0"/>
            <a:fld id="{5AE1514C-5E56-4738-A1FF-4B1CFD2A3E36}" type="slidenum">
              <a:rPr lang="ru-RU" sz="1200" noProof="1" smtClean="0"/>
              <a:pPr rtl="0"/>
              <a:t>5</a:t>
            </a:fld>
            <a:endParaRPr lang="ru-RU" sz="1200" noProof="1"/>
          </a:p>
        </p:txBody>
      </p:sp>
      <p:sp>
        <p:nvSpPr>
          <p:cNvPr id="42" name="Текст 41"/>
          <p:cNvSpPr>
            <a:spLocks noGrp="1"/>
          </p:cNvSpPr>
          <p:nvPr>
            <p:ph type="body" sz="quarter" idx="11"/>
          </p:nvPr>
        </p:nvSpPr>
        <p:spPr>
          <a:xfrm>
            <a:off x="0" y="3429000"/>
            <a:ext cx="6096000" cy="590931"/>
          </a:xfrm>
        </p:spPr>
        <p:txBody>
          <a:bodyPr rtlCol="0"/>
          <a:lstStyle/>
          <a:p>
            <a:pPr rtl="0">
              <a:spcAft>
                <a:spcPts val="1200"/>
              </a:spcAft>
            </a:pPr>
            <a:endParaRPr lang="ru-RU" noProof="1"/>
          </a:p>
        </p:txBody>
      </p:sp>
      <p:sp>
        <p:nvSpPr>
          <p:cNvPr id="21" name="Текст 20"/>
          <p:cNvSpPr>
            <a:spLocks noGrp="1"/>
          </p:cNvSpPr>
          <p:nvPr>
            <p:ph type="body" sz="quarter" idx="19"/>
          </p:nvPr>
        </p:nvSpPr>
        <p:spPr>
          <a:xfrm>
            <a:off x="0" y="1554163"/>
            <a:ext cx="6096000" cy="480131"/>
          </a:xfrm>
        </p:spPr>
        <p:txBody>
          <a:bodyPr rtlCol="0"/>
          <a:lstStyle/>
          <a:p>
            <a:pPr rtl="0"/>
            <a:endParaRPr lang="ru-RU" sz="2800" b="1" noProof="1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1028" name="Picture 4" descr="https://sun9-52.userapi.com/impg/XNo2msZd5OdTqy94HfMaBtGkKjjMhtGX20tisw/DmTSpvbt7bc.jpg?size=1280x591&amp;quality=95&amp;sign=e0e8f3ee58effde22ab222d10ad4d299&amp;type=album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909548" cy="290085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sun9-51.userapi.com/impg/Bi6Xo86FBTDsZ5Z6MZ9YaymusoVUQhg1A8fRdA/e2u59uOVTgk.jpg?size=1280x963&amp;quality=95&amp;sign=0ac7dbaf7531a9f5afd396c2456e86f1&amp;type=album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2225" b="14476"/>
          <a:stretch/>
        </p:blipFill>
        <p:spPr bwMode="auto">
          <a:xfrm>
            <a:off x="8550577" y="1"/>
            <a:ext cx="3641423" cy="239635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G:\OBMEN\ДЕРЯБИНА ТАТЬЯНА\волонтеры\фото\XtXB9k9lYmE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1" y="2879834"/>
            <a:ext cx="5967251" cy="3978167"/>
          </a:xfrm>
          <a:prstGeom prst="rect">
            <a:avLst/>
          </a:prstGeom>
          <a:noFill/>
        </p:spPr>
      </p:pic>
      <p:pic>
        <p:nvPicPr>
          <p:cNvPr id="3" name="Picture 4" descr="G:\OBMEN\ДЕРЯБИНА ТАТЬЯНА\волонтеры\Отчет Острогожск ДК Волонтеры культуры июнь\Волонтеры на выезде в г.Воронеже.jpg"/>
          <p:cNvPicPr>
            <a:picLocks noChangeAspect="1" noChangeArrowheads="1"/>
          </p:cNvPicPr>
          <p:nvPr/>
        </p:nvPicPr>
        <p:blipFill>
          <a:blip r:embed="rId6" cstate="print"/>
          <a:srcRect r="16428"/>
          <a:stretch>
            <a:fillRect/>
          </a:stretch>
        </p:blipFill>
        <p:spPr bwMode="auto">
          <a:xfrm>
            <a:off x="5896302" y="0"/>
            <a:ext cx="2963031" cy="2659117"/>
          </a:xfrm>
          <a:prstGeom prst="rect">
            <a:avLst/>
          </a:prstGeom>
          <a:noFill/>
        </p:spPr>
      </p:pic>
      <p:pic>
        <p:nvPicPr>
          <p:cNvPr id="1029" name="Picture 5" descr="G:\OBMEN\ДЕРЯБИНА ТАТЬЯНА\волонтеры\Отчет Острогожск ДК Волонтеры культуры июнь\Волонтеры Культуры Острогожского ДК на открытии Набережной.JPG"/>
          <p:cNvPicPr>
            <a:picLocks noChangeAspect="1" noChangeArrowheads="1"/>
          </p:cNvPicPr>
          <p:nvPr/>
        </p:nvPicPr>
        <p:blipFill>
          <a:blip r:embed="rId7" cstate="print"/>
          <a:srcRect l="4259" t="16160" r="12963" b="6519"/>
          <a:stretch>
            <a:fillRect/>
          </a:stretch>
        </p:blipFill>
        <p:spPr bwMode="auto">
          <a:xfrm>
            <a:off x="5906815" y="2454916"/>
            <a:ext cx="6285186" cy="44030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441306458"/>
      </p:ext>
    </p:extLst>
  </p:cSld>
  <p:clrMapOvr>
    <a:masterClrMapping/>
  </p:clrMapOvr>
  <p:transition spd="slow">
    <p:push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4"/>
          </p:nvPr>
        </p:nvSpPr>
        <p:spPr>
          <a:xfrm>
            <a:off x="11814411" y="6484937"/>
            <a:ext cx="387743" cy="365125"/>
          </a:xfrm>
        </p:spPr>
        <p:txBody>
          <a:bodyPr rtlCol="0"/>
          <a:lstStyle/>
          <a:p>
            <a:pPr rtl="0"/>
            <a:fld id="{5AE1514C-5E56-4738-A1FF-4B1CFD2A3E36}" type="slidenum">
              <a:rPr lang="ru-RU" sz="1200" noProof="1" smtClean="0"/>
              <a:pPr rtl="0"/>
              <a:t>6</a:t>
            </a:fld>
            <a:endParaRPr lang="ru-RU" sz="1200" noProof="1"/>
          </a:p>
        </p:txBody>
      </p:sp>
      <p:sp>
        <p:nvSpPr>
          <p:cNvPr id="42" name="Текст 41"/>
          <p:cNvSpPr>
            <a:spLocks noGrp="1"/>
          </p:cNvSpPr>
          <p:nvPr>
            <p:ph type="body" sz="quarter" idx="11"/>
          </p:nvPr>
        </p:nvSpPr>
        <p:spPr>
          <a:xfrm>
            <a:off x="0" y="3429000"/>
            <a:ext cx="6096000" cy="590931"/>
          </a:xfrm>
        </p:spPr>
        <p:txBody>
          <a:bodyPr rtlCol="0"/>
          <a:lstStyle/>
          <a:p>
            <a:pPr rtl="0">
              <a:spcAft>
                <a:spcPts val="1200"/>
              </a:spcAft>
            </a:pPr>
            <a:endParaRPr lang="ru-RU" noProof="1"/>
          </a:p>
        </p:txBody>
      </p:sp>
      <p:sp>
        <p:nvSpPr>
          <p:cNvPr id="21" name="Текст 20"/>
          <p:cNvSpPr>
            <a:spLocks noGrp="1"/>
          </p:cNvSpPr>
          <p:nvPr>
            <p:ph type="body" sz="quarter" idx="19"/>
          </p:nvPr>
        </p:nvSpPr>
        <p:spPr>
          <a:xfrm>
            <a:off x="0" y="1554163"/>
            <a:ext cx="6096000" cy="480131"/>
          </a:xfrm>
        </p:spPr>
        <p:txBody>
          <a:bodyPr rtlCol="0"/>
          <a:lstStyle/>
          <a:p>
            <a:pPr rtl="0"/>
            <a:endParaRPr lang="ru-RU" sz="2800" b="1" noProof="1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1028" name="Picture 4" descr="https://sun9-52.userapi.com/impg/XNo2msZd5OdTqy94HfMaBtGkKjjMhtGX20tisw/DmTSpvbt7bc.jpg?size=1280x591&amp;quality=95&amp;sign=e0e8f3ee58effde22ab222d10ad4d299&amp;type=album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0" y="0"/>
            <a:ext cx="3867806" cy="290085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sun9-51.userapi.com/impg/Bi6Xo86FBTDsZ5Z6MZ9YaymusoVUQhg1A8fRdA/e2u59uOVTgk.jpg?size=1280x963&amp;quality=95&amp;sign=0ac7dbaf7531a9f5afd396c2456e86f1&amp;type=album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7852948" y="0"/>
            <a:ext cx="4339052" cy="289157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G:\OBMEN\ДЕРЯБИНА ТАТЬЯНА\волонтеры\фото\XtXB9k9lYmE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-2" y="2716924"/>
            <a:ext cx="6211615" cy="4141077"/>
          </a:xfrm>
          <a:prstGeom prst="rect">
            <a:avLst/>
          </a:prstGeom>
          <a:noFill/>
        </p:spPr>
      </p:pic>
      <p:pic>
        <p:nvPicPr>
          <p:cNvPr id="3" name="Picture 4" descr="G:\OBMEN\ДЕРЯБИНА ТАТЬЯНА\волонтеры\Отчет Острогожск ДК Волонтеры культуры июнь\Волонтеры на выезде в г.Воронеже.jp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3846783" y="-1"/>
            <a:ext cx="4046485" cy="2697657"/>
          </a:xfrm>
          <a:prstGeom prst="rect">
            <a:avLst/>
          </a:prstGeom>
          <a:noFill/>
        </p:spPr>
      </p:pic>
      <p:pic>
        <p:nvPicPr>
          <p:cNvPr id="1029" name="Picture 5" descr="G:\OBMEN\ДЕРЯБИНА ТАТЬЯНА\волонтеры\Отчет Острогожск ДК Волонтеры культуры июнь\Волонтеры Культуры Острогожского ДК на открытии Набережной.JPG"/>
          <p:cNvPicPr>
            <a:picLocks noChangeAspect="1" noChangeArrowheads="1"/>
          </p:cNvPicPr>
          <p:nvPr/>
        </p:nvPicPr>
        <p:blipFill>
          <a:blip r:embed="rId7"/>
          <a:stretch>
            <a:fillRect/>
          </a:stretch>
        </p:blipFill>
        <p:spPr bwMode="auto">
          <a:xfrm>
            <a:off x="6211614" y="2688020"/>
            <a:ext cx="5980386" cy="416997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441306458"/>
      </p:ext>
    </p:extLst>
  </p:cSld>
  <p:clrMapOvr>
    <a:masterClrMapping/>
  </p:clrMapOvr>
  <p:transition spd="slow">
    <p:push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4"/>
          </p:nvPr>
        </p:nvSpPr>
        <p:spPr>
          <a:xfrm>
            <a:off x="11814411" y="6484937"/>
            <a:ext cx="387743" cy="365125"/>
          </a:xfrm>
        </p:spPr>
        <p:txBody>
          <a:bodyPr rtlCol="0"/>
          <a:lstStyle/>
          <a:p>
            <a:pPr rtl="0"/>
            <a:fld id="{5AE1514C-5E56-4738-A1FF-4B1CFD2A3E36}" type="slidenum">
              <a:rPr lang="ru-RU" sz="1200" noProof="1" smtClean="0"/>
              <a:pPr rtl="0"/>
              <a:t>7</a:t>
            </a:fld>
            <a:endParaRPr lang="ru-RU" sz="1200" noProof="1"/>
          </a:p>
        </p:txBody>
      </p:sp>
      <p:sp>
        <p:nvSpPr>
          <p:cNvPr id="42" name="Текст 41"/>
          <p:cNvSpPr>
            <a:spLocks noGrp="1"/>
          </p:cNvSpPr>
          <p:nvPr>
            <p:ph type="body" sz="quarter" idx="11"/>
          </p:nvPr>
        </p:nvSpPr>
        <p:spPr>
          <a:xfrm>
            <a:off x="0" y="3429000"/>
            <a:ext cx="6096000" cy="590931"/>
          </a:xfrm>
        </p:spPr>
        <p:txBody>
          <a:bodyPr rtlCol="0"/>
          <a:lstStyle/>
          <a:p>
            <a:pPr rtl="0">
              <a:spcAft>
                <a:spcPts val="1200"/>
              </a:spcAft>
            </a:pPr>
            <a:endParaRPr lang="ru-RU" noProof="1"/>
          </a:p>
        </p:txBody>
      </p:sp>
      <p:sp>
        <p:nvSpPr>
          <p:cNvPr id="21" name="Текст 20"/>
          <p:cNvSpPr>
            <a:spLocks noGrp="1"/>
          </p:cNvSpPr>
          <p:nvPr>
            <p:ph type="body" sz="quarter" idx="19"/>
          </p:nvPr>
        </p:nvSpPr>
        <p:spPr>
          <a:xfrm>
            <a:off x="0" y="1554163"/>
            <a:ext cx="6096000" cy="480131"/>
          </a:xfrm>
        </p:spPr>
        <p:txBody>
          <a:bodyPr rtlCol="0"/>
          <a:lstStyle/>
          <a:p>
            <a:pPr rtl="0"/>
            <a:endParaRPr lang="ru-RU" sz="2800" b="1" noProof="1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1030" name="Picture 6" descr="https://sun9-51.userapi.com/impg/Bi6Xo86FBTDsZ5Z6MZ9YaymusoVUQhg1A8fRdA/e2u59uOVTgk.jpg?size=1280x963&amp;quality=95&amp;sign=0ac7dbaf7531a9f5afd396c2456e86f1&amp;type=album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6926288" y="0"/>
            <a:ext cx="5265712" cy="394928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G:\OBMEN\ДЕРЯБИНА ТАТЬЯНА\волонтеры\фото\XtXB9k9lYmE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0" y="3951890"/>
            <a:ext cx="3874813" cy="2906110"/>
          </a:xfrm>
          <a:prstGeom prst="rect">
            <a:avLst/>
          </a:prstGeom>
          <a:noFill/>
        </p:spPr>
      </p:pic>
      <p:pic>
        <p:nvPicPr>
          <p:cNvPr id="3" name="Picture 4" descr="G:\OBMEN\ДЕРЯБИНА ТАТЬЯНА\волонтеры\Отчет Острогожск ДК Волонтеры культуры июнь\Волонтеры на выезде в г.Воронеже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3896707" y="3923640"/>
            <a:ext cx="3912479" cy="2934360"/>
          </a:xfrm>
          <a:prstGeom prst="rect">
            <a:avLst/>
          </a:prstGeom>
          <a:noFill/>
        </p:spPr>
      </p:pic>
      <p:pic>
        <p:nvPicPr>
          <p:cNvPr id="1029" name="Picture 5" descr="G:\OBMEN\ДЕРЯБИНА ТАТЬЯНА\волонтеры\Отчет Острогожск ДК Волонтеры культуры июнь\Волонтеры Культуры Острогожского ДК на открытии Набережной.JP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7798676" y="3929118"/>
            <a:ext cx="4393323" cy="2928882"/>
          </a:xfrm>
          <a:prstGeom prst="rect">
            <a:avLst/>
          </a:prstGeom>
          <a:noFill/>
        </p:spPr>
      </p:pic>
      <p:pic>
        <p:nvPicPr>
          <p:cNvPr id="10" name="Picture 2" descr="https://sun9-33.userapi.com/impg/GryXPxJcVS9F5D62JPzBVZN4yZZwRTrlWEVwxw/ihTNTeFLiVY.jpg?size=1280x720&amp;quality=95&amp;sign=5e0ad63ad56f592779897c2050694973&amp;type=album"/>
          <p:cNvPicPr>
            <a:picLocks noChangeAspect="1" noChangeArrowheads="1"/>
          </p:cNvPicPr>
          <p:nvPr/>
        </p:nvPicPr>
        <p:blipFill>
          <a:blip r:embed="rId7"/>
          <a:srcRect r="6965" b="12903"/>
          <a:stretch>
            <a:fillRect/>
          </a:stretch>
        </p:blipFill>
        <p:spPr bwMode="auto">
          <a:xfrm>
            <a:off x="-1" y="-1"/>
            <a:ext cx="6985666" cy="397291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441306458"/>
      </p:ext>
    </p:extLst>
  </p:cSld>
  <p:clrMapOvr>
    <a:masterClrMapping/>
  </p:clrMapOvr>
  <p:transition spd="slow">
    <p:push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 descr="https://sun9-52.userapi.com/impg/XNo2msZd5OdTqy94HfMaBtGkKjjMhtGX20tisw/DmTSpvbt7bc.jpg?size=1280x591&amp;quality=95&amp;sign=e0e8f3ee58effde22ab222d10ad4d299&amp;type=album"/>
          <p:cNvPicPr>
            <a:picLocks noChangeAspect="1" noChangeArrowheads="1"/>
          </p:cNvPicPr>
          <p:nvPr/>
        </p:nvPicPr>
        <p:blipFill>
          <a:blip r:embed="rId2"/>
          <a:srcRect l="13262" t="32317"/>
          <a:stretch>
            <a:fillRect/>
          </a:stretch>
        </p:blipFill>
        <p:spPr bwMode="auto">
          <a:xfrm>
            <a:off x="-1300" y="0"/>
            <a:ext cx="4941162" cy="318463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rtl="0"/>
            <a:fld id="{5AE1514C-5E56-4738-A1FF-4B1CFD2A3E36}" type="slidenum">
              <a:rPr lang="ru-RU" noProof="1" smtClean="0"/>
              <a:pPr rtl="0"/>
              <a:t>8</a:t>
            </a:fld>
            <a:endParaRPr lang="ru-RU" noProof="1"/>
          </a:p>
        </p:txBody>
      </p:sp>
      <p:pic>
        <p:nvPicPr>
          <p:cNvPr id="2054" name="Picture 6" descr="https://sun9-17.userapi.com/impg/hI6v2rQO1TcRgp0js0upWxwmOk2nJthYxP7Naw/WOIWohhp7q8.jpg?size=807x607&amp;quality=95&amp;sign=ae18726919f0401fde22d90bd232485a&amp;c_uniq_tag=pjkqsiz7wo9r11HnJXcTj5M7MiWZ0DLuyWqmw4WodhE&amp;type=album"/>
          <p:cNvPicPr>
            <a:picLocks noChangeAspect="1" noChangeArrowheads="1"/>
          </p:cNvPicPr>
          <p:nvPr/>
        </p:nvPicPr>
        <p:blipFill>
          <a:blip r:embed="rId3"/>
          <a:srcRect l="10144" r="8329"/>
          <a:stretch>
            <a:fillRect/>
          </a:stretch>
        </p:blipFill>
        <p:spPr bwMode="auto">
          <a:xfrm>
            <a:off x="8797159" y="0"/>
            <a:ext cx="3394841" cy="3132083"/>
          </a:xfrm>
          <a:prstGeom prst="rect">
            <a:avLst/>
          </a:prstGeom>
          <a:noFill/>
        </p:spPr>
      </p:pic>
      <p:pic>
        <p:nvPicPr>
          <p:cNvPr id="2056" name="Picture 8" descr="https://sun9-49.userapi.com/impg/x4YDM86n_0zkVvinpEH87b_vcBFYw-HegVYIGA/ryAJNMYnA40.jpg?size=1280x963&amp;quality=95&amp;sign=bfb2dd69d4e5007a2a51a72b7046df1c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77959" y="3090041"/>
            <a:ext cx="4614041" cy="3767959"/>
          </a:xfrm>
          <a:prstGeom prst="rect">
            <a:avLst/>
          </a:prstGeom>
          <a:noFill/>
        </p:spPr>
      </p:pic>
      <p:pic>
        <p:nvPicPr>
          <p:cNvPr id="2060" name="Picture 12" descr="https://sun9-71.userapi.com/impg/RyVKHzYdZqAOzt_6wqcL2Re5SiwkmEY0vhZ7bw/ypoDxXv-0O8.jpg?size=1280x960&amp;quality=95&amp;sign=10b4531a9f287a6f958df5343c446f23&amp;type=albu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29253" y="0"/>
            <a:ext cx="4173009" cy="3129757"/>
          </a:xfrm>
          <a:prstGeom prst="rect">
            <a:avLst/>
          </a:prstGeom>
          <a:noFill/>
        </p:spPr>
      </p:pic>
      <p:pic>
        <p:nvPicPr>
          <p:cNvPr id="2052" name="Picture 4" descr="https://sun9-49.userapi.com/impg/FmKjWS_-dgD0MFnaRg8LZvUF7FvcaGlgYb9L-g/sXLH7m16P-Q.jpg?size=1280x960&amp;quality=95&amp;sign=78392733be25a9a70fe1c98082c2e7eb&amp;type=album"/>
          <p:cNvPicPr>
            <a:picLocks noChangeAspect="1" noChangeArrowheads="1"/>
          </p:cNvPicPr>
          <p:nvPr/>
        </p:nvPicPr>
        <p:blipFill>
          <a:blip r:embed="rId6"/>
          <a:srcRect t="20205" b="25110"/>
          <a:stretch>
            <a:fillRect/>
          </a:stretch>
        </p:blipFill>
        <p:spPr bwMode="auto">
          <a:xfrm>
            <a:off x="-1" y="3132083"/>
            <a:ext cx="7957079" cy="372591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rtl="0"/>
            <a:fld id="{5AE1514C-5E56-4738-A1FF-4B1CFD2A3E36}" type="slidenum">
              <a:rPr lang="ru-RU" noProof="1" smtClean="0"/>
              <a:pPr rtl="0"/>
              <a:t>9</a:t>
            </a:fld>
            <a:endParaRPr lang="ru-RU" noProof="1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https://sun9-6.userapi.com/impg/uaGRPqttrKJi86nvz8T62TRx_s0RgtJluIfOtA/zB--srqls6k.jpg?size=1280x960&amp;quality=95&amp;sign=2dcf7d54615c52f997838bd02f3d5123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601545" cy="2701159"/>
          </a:xfrm>
          <a:prstGeom prst="rect">
            <a:avLst/>
          </a:prstGeom>
          <a:noFill/>
        </p:spPr>
      </p:pic>
      <p:pic>
        <p:nvPicPr>
          <p:cNvPr id="3076" name="Picture 4" descr="https://sun9-10.userapi.com/impg/9-U-zoeteJuhDBlC9sP5S6DSy8C_ENlr3Va8Og/y12mnOutfyo.jpg?size=810x1080&amp;quality=95&amp;sign=420aac6138cd0e39a49afc598b8c902e&amp;type=albu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48501" y="0"/>
            <a:ext cx="5143500" cy="6858000"/>
          </a:xfrm>
          <a:prstGeom prst="rect">
            <a:avLst/>
          </a:prstGeom>
          <a:noFill/>
        </p:spPr>
      </p:pic>
      <p:pic>
        <p:nvPicPr>
          <p:cNvPr id="3078" name="Picture 6" descr="https://sun9-35.userapi.com/impg/zs-qd3bobMXE4MmzPV2PNa_1arqL158fn8uLMQ/A09MycBZUIg.jpg?size=1280x963&amp;quality=95&amp;sign=0b97f2a89ac3d98d1013adfe7ae2da6c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59289" y="1"/>
            <a:ext cx="3590324" cy="2701158"/>
          </a:xfrm>
          <a:prstGeom prst="rect">
            <a:avLst/>
          </a:prstGeom>
          <a:noFill/>
        </p:spPr>
      </p:pic>
      <p:pic>
        <p:nvPicPr>
          <p:cNvPr id="3082" name="Picture 10" descr="https://sun9-1.userapi.com/impg/7nzcnl6Ns7whR26Pm1EtjTBlUs-3W0jFOG4zEg/7iq411TrDaI.jpg?size=1280x960&amp;quality=95&amp;sign=fbf59ad2187e4f7e3a80a094358588d4&amp;type=album"/>
          <p:cNvPicPr>
            <a:picLocks noChangeAspect="1" noChangeArrowheads="1"/>
          </p:cNvPicPr>
          <p:nvPr/>
        </p:nvPicPr>
        <p:blipFill>
          <a:blip r:embed="rId5"/>
          <a:srcRect b="19403"/>
          <a:stretch>
            <a:fillRect/>
          </a:stretch>
        </p:blipFill>
        <p:spPr bwMode="auto">
          <a:xfrm>
            <a:off x="0" y="2601311"/>
            <a:ext cx="7041930" cy="425668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Создание истории Neal Creative">
  <a:themeElements>
    <a:clrScheme name="Neal Analytics 2">
      <a:dk1>
        <a:srgbClr val="000000"/>
      </a:dk1>
      <a:lt1>
        <a:srgbClr val="FFFFFF"/>
      </a:lt1>
      <a:dk2>
        <a:srgbClr val="0074AF"/>
      </a:dk2>
      <a:lt2>
        <a:srgbClr val="00B0F0"/>
      </a:lt2>
      <a:accent1>
        <a:srgbClr val="75D1FF"/>
      </a:accent1>
      <a:accent2>
        <a:srgbClr val="004568"/>
      </a:accent2>
      <a:accent3>
        <a:srgbClr val="92D050"/>
      </a:accent3>
      <a:accent4>
        <a:srgbClr val="FFC000"/>
      </a:accent4>
      <a:accent5>
        <a:srgbClr val="004568"/>
      </a:accent5>
      <a:accent6>
        <a:srgbClr val="0074AF"/>
      </a:accent6>
      <a:hlink>
        <a:srgbClr val="43C0FF"/>
      </a:hlink>
      <a:folHlink>
        <a:srgbClr val="75D1FF"/>
      </a:folHlink>
    </a:clrScheme>
    <a:fontScheme name="MICROSOFT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_38384585_TF16401425" id="{4FFF853C-F0E9-4B05-9CA1-10297EE6468B}" vid="{02125B37-770C-4DA6-8E58-EF00A86C7FC3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42480f6609812271f56e53f2aff71704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4b48d77c16982ba2890c3fe2b4c067b2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30CA71C-6B24-463C-853F-076A02E27CB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D2E6351-E64A-42DD-A554-7DF752222129}">
  <ds:schemaRefs>
    <ds:schemaRef ds:uri="http://schemas.microsoft.com/office/2006/documentManagement/types"/>
    <ds:schemaRef ds:uri="http://schemas.microsoft.com/office/2006/metadata/properties"/>
    <ds:schemaRef ds:uri="16c05727-aa75-4e4a-9b5f-8a80a1165891"/>
    <ds:schemaRef ds:uri="http://schemas.microsoft.com/office/infopath/2007/PartnerControls"/>
    <ds:schemaRef ds:uri="http://purl.org/dc/terms/"/>
    <ds:schemaRef ds:uri="http://purl.org/dc/dcmitype/"/>
    <ds:schemaRef ds:uri="http://schemas.openxmlformats.org/package/2006/metadata/core-properties"/>
    <ds:schemaRef ds:uri="71af3243-3dd4-4a8d-8c0d-dd76da1f02a5"/>
    <ds:schemaRef ds:uri="http://www.w3.org/XML/1998/namespace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B1C2FF92-1ACE-4D23-9586-85906FF02F9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Эффективные презентации</Template>
  <TotalTime>0</TotalTime>
  <Words>496</Words>
  <Application>Microsoft Office PowerPoint</Application>
  <PresentationFormat>Произвольный</PresentationFormat>
  <Paragraphs>50</Paragraphs>
  <Slides>11</Slides>
  <Notes>7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Создание истории Neal Creative</vt:lpstr>
      <vt:lpstr>Волонтерское объединение</vt:lpstr>
      <vt:lpstr>Слайд 2</vt:lpstr>
      <vt:lpstr>О нас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</vt:vector>
  </TitlesOfParts>
  <LinksUpToDate>false</LinksUpToDate>
  <SharedDoc>false</SharedDoc>
  <HyperlinkBase/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2023-02-06T12:37:21Z</dcterms:created>
  <dcterms:modified xsi:type="dcterms:W3CDTF">2024-07-15T06:29:44Z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