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0" r:id="rId4"/>
    <p:sldId id="258" r:id="rId5"/>
    <p:sldId id="257" r:id="rId6"/>
    <p:sldId id="256" r:id="rId7"/>
    <p:sldId id="262" r:id="rId8"/>
    <p:sldId id="265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eg"/><Relationship Id="rId9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1" y="-23502"/>
            <a:ext cx="9144000" cy="6756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30261"/>
            <a:ext cx="8424936" cy="140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МИНИСТЕРСТВО ПРОФЕССИОНАЛЬНОГО ОБРАЗОВАНИЯ 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И ЗАНЯТОСТИ НАСЕЛЕНИЯ ПРИМОРСКОГО КРАЯ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краевое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государственное автономное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профессиональное образовательное учреждение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b="1" dirty="0" err="1">
                <a:latin typeface="Times New Roman"/>
                <a:ea typeface="Times New Roman"/>
                <a:cs typeface="Times New Roman"/>
              </a:rPr>
              <a:t>Дальнегорский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 индустриально-технологический колледж»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204864"/>
            <a:ext cx="8784976" cy="590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Волонтерский Центр </a:t>
            </a:r>
            <a:r>
              <a:rPr lang="ru-RU" sz="32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«Волонтеры ДИТК»</a:t>
            </a:r>
            <a:endParaRPr lang="ru-RU" sz="3200" b="1" dirty="0">
              <a:solidFill>
                <a:srgbClr val="00B050"/>
              </a:solidFill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242944"/>
            <a:ext cx="4572000" cy="6851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Проекты и акции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718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894" y="88818"/>
            <a:ext cx="8568952" cy="606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Силами студентов-добровольцев волонтерского Центра «Волонтеры ДИТК» на постоянной основе проводятся и реализуются следующие акции и проекты: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22888"/>
            <a:ext cx="8856984" cy="123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«Рука помощи». В рамках сотрудничества с отделом социальной защиты населения, Советом ветеранов, обществом инвалидов студенты-добровольцы выясняют информацию о нуждающихся в помощи пожилых людях, инвалидах, ветеранах, помогают по хозяйству, оказывают гуманитарную помощь, поддержку. В сотрудничестве с Центром содействия семейному устройству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с.Сержантово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волонтеры так же работают и с детьми в трудной жизненной ситуации.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836" y="1956431"/>
            <a:ext cx="8684644" cy="100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«Память поколений». В рамках данного проекта волонтеры Центра проводят большую и значимую работу, направленную на сохранение истории России. Регулярно проводятся акции в рамках памятных дат и событий: «Блокадный хлеб», «Битва за Сталинград», «День неизвестного солдата», «Вечная память» и многие другие.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836" y="2983987"/>
            <a:ext cx="8828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Акция «Лапа друга». Волонтеры помогают бездомным животным, лечат, помогают найти дом, следят за их дальнейшей судьбой, помогают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зоопитомникам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кормами, проводят работу по привлечению внимания к проблеме бездомных животных.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8226" y="3747176"/>
            <a:ext cx="8530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Акции «Чистые берега» и «Чистый город». В реализации данных акций принимают участие не только сами студенты-волонтеры, но и их родители. Особенно успешно проходят мероприятия по благоустройству морского берега. Центр активно сотрудничает с Управлением спорта и молодежной политики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Дальнегорского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городского округа. Данные акции проходят несколько раз в год.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4018" y="4714724"/>
            <a:ext cx="8812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Проект «Я – патриот! Я –Россиянин!». В рамках данного проекта проводятся акции и мероприятия гражданско-патриотического воспитания. Студенты-добровольцы проводят информационные акции, акции поддержки,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челленджи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флешмобы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способствуя развитию активной гражданской позиции и чувства патриотизма среди молодежи.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8226" y="5633928"/>
            <a:ext cx="8818270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«ДИТК – за спорт!». «Спортивная Россия – сильная </a:t>
            </a:r>
            <a:r>
              <a:rPr lang="ru-RU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</a:t>
            </a:r>
            <a:r>
              <a:rPr lang="ru-RU" sz="1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 - под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данным лозунгом проводятся мероприятия спортивной направленности. Волонтеры Центра организовывая спортивные мероприятия стараются вовлечь в здоровый образ жизни как можно больше людей разного возраста.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1856" y="6341262"/>
            <a:ext cx="867425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деятельности Центра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волонтерства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добровольческую деятельность вовлечено порядка 432 студентов, которые принимают участие в реализации проектов и акций.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7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0">
        <p14:ripple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784" y="2564904"/>
            <a:ext cx="90284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905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«Рука</a:t>
            </a:r>
            <a:r>
              <a:rPr lang="ru-RU" sz="8800" b="1" cap="none" spc="0" dirty="0" smtClean="0">
                <a:ln w="1905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8800" b="1" cap="none" spc="0" dirty="0" smtClean="0">
                <a:ln w="1905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помощи»</a:t>
            </a:r>
            <a:endParaRPr lang="ru-RU" sz="8800" b="1" cap="none" spc="0" dirty="0">
              <a:ln w="19050">
                <a:solidFill>
                  <a:srgbClr val="FFFF00"/>
                </a:solidFill>
              </a:ln>
              <a:solidFill>
                <a:srgbClr val="7030A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4510277" cy="5760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80" y="-19489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47"/>
            <a:ext cx="9144000" cy="6104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7740352" cy="5805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5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:wheel spokes="1"/>
      </p:transition>
    </mc:Choice>
    <mc:Fallback>
      <p:transition spd="slow" advClick="0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0.04372 L 0 -0.1159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9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6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6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6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6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85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6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5227" y="2276872"/>
            <a:ext cx="87735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anose="02050604050505020204" pitchFamily="18" charset="0"/>
              </a:rPr>
              <a:t>«Память поколений»</a:t>
            </a:r>
            <a:endParaRPr lang="ru-RU" sz="6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625"/>
            <a:ext cx="9144000" cy="4222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676"/>
            <a:ext cx="8460432" cy="63453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6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5000">
        <p:split orient="vert"/>
      </p:transition>
    </mc:Choice>
    <mc:Fallback>
      <p:transition spd="slow" advClick="0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75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2284" y="2228671"/>
            <a:ext cx="83904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/>
                <a:latin typeface="Century Schoolbook" panose="02040604050505020304" pitchFamily="18" charset="0"/>
              </a:rPr>
              <a:t>«Чистые берега»</a:t>
            </a:r>
            <a:endParaRPr lang="ru-RU" sz="7200" b="1" cap="none" spc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"/>
            <a:ext cx="9143999" cy="68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6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7000">
        <p:cover/>
      </p:transition>
    </mc:Choice>
    <mc:Fallback>
      <p:transition spd="slow" advClick="0" advTm="17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019" y="332656"/>
            <a:ext cx="91069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7200" b="1" cap="all" dirty="0" smtClean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</a:rPr>
              <a:t>«Чистый город»</a:t>
            </a:r>
            <a:endParaRPr lang="ru-RU" sz="7200" b="1" cap="all" spc="0" dirty="0">
              <a:ln w="19050">
                <a:solidFill>
                  <a:schemeClr val="bg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" y="1087500"/>
            <a:ext cx="9144000" cy="6104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76064"/>
            <a:ext cx="5143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04" y="549380"/>
            <a:ext cx="478599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>
        <p14:prism/>
      </p:transition>
    </mc:Choice>
    <mc:Fallback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237" y="332656"/>
            <a:ext cx="877195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Century Schoolbook" panose="02040604050505020304" pitchFamily="18" charset="0"/>
              </a:rPr>
              <a:t>«Я – патриот!</a:t>
            </a:r>
          </a:p>
          <a:p>
            <a:pPr algn="ctr"/>
            <a:r>
              <a:rPr lang="ru-RU" sz="6600" b="1" cap="all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Century Schoolbook" panose="02040604050505020304" pitchFamily="18" charset="0"/>
              </a:rPr>
              <a:t>Я – россиянин!»</a:t>
            </a:r>
            <a:endParaRPr lang="ru-RU" sz="6600" b="1" cap="all" spc="0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" y="0"/>
            <a:ext cx="5143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465"/>
            <a:ext cx="9144000" cy="51390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9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14:flythrough/>
      </p:transition>
    </mc:Choice>
    <mc:Fallback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750"/>
                            </p:stCondLst>
                            <p:childTnLst>
                              <p:par>
                                <p:cTn id="38" presetID="21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4509120"/>
            <a:ext cx="79848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«Лапа друга»</a:t>
            </a:r>
            <a:endParaRPr lang="ru-RU" sz="8800" b="1" cap="none" spc="0" dirty="0">
              <a:ln w="19050"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08" y="0"/>
            <a:ext cx="513278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90"/>
            <a:ext cx="9144000" cy="51892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51435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5" y="0"/>
            <a:ext cx="5143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4000">
        <p:cut/>
      </p:transition>
    </mc:Choice>
    <mc:Fallback>
      <p:transition spd="slow" advClick="0" advTm="2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5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7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2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70645" y="1916832"/>
            <a:ext cx="94852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</a:rPr>
              <a:t>«</a:t>
            </a:r>
            <a:r>
              <a:rPr lang="ru-RU" sz="6000" b="1" cap="all" spc="0" dirty="0" smtClean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</a:rPr>
              <a:t>ДИТК</a:t>
            </a:r>
            <a:r>
              <a:rPr lang="ru-RU" sz="6600" b="1" cap="all" spc="0" dirty="0" smtClean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</a:rPr>
              <a:t> – за спорт!»</a:t>
            </a:r>
            <a:endParaRPr lang="ru-RU" sz="6600" b="1" cap="all" spc="0" dirty="0">
              <a:ln w="19050"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60" y="0"/>
            <a:ext cx="457808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47"/>
            <a:ext cx="9144000" cy="6104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547"/>
            <a:ext cx="9144000" cy="49649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5000">
        <p:blinds dir="vert"/>
      </p:transition>
    </mc:Choice>
    <mc:Fallback>
      <p:transition spd="slow" advClick="0" advTm="2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7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388</Words>
  <Application>Microsoft Office PowerPoint</Application>
  <PresentationFormat>Экран (4:3)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Bookman Old Style</vt:lpstr>
      <vt:lpstr>Calibri</vt:lpstr>
      <vt:lpstr>Century Schoolbook</vt:lpstr>
      <vt:lpstr>Comic Sans MS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Luis80</dc:creator>
  <cp:lastModifiedBy>Olga</cp:lastModifiedBy>
  <cp:revision>73</cp:revision>
  <dcterms:created xsi:type="dcterms:W3CDTF">2022-04-10T14:43:27Z</dcterms:created>
  <dcterms:modified xsi:type="dcterms:W3CDTF">2022-04-12T01:12:52Z</dcterms:modified>
</cp:coreProperties>
</file>