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3300"/>
    <a:srgbClr val="FF66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9E63-7B04-4FE4-B15D-8D71C164F173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14A8-00FA-44C9-A24F-DBB894940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427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9E63-7B04-4FE4-B15D-8D71C164F173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14A8-00FA-44C9-A24F-DBB894940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457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9E63-7B04-4FE4-B15D-8D71C164F173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14A8-00FA-44C9-A24F-DBB894940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261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9E63-7B04-4FE4-B15D-8D71C164F173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14A8-00FA-44C9-A24F-DBB894940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780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9E63-7B04-4FE4-B15D-8D71C164F173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14A8-00FA-44C9-A24F-DBB894940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65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9E63-7B04-4FE4-B15D-8D71C164F173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14A8-00FA-44C9-A24F-DBB894940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2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9E63-7B04-4FE4-B15D-8D71C164F173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14A8-00FA-44C9-A24F-DBB894940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69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9E63-7B04-4FE4-B15D-8D71C164F173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14A8-00FA-44C9-A24F-DBB894940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866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9E63-7B04-4FE4-B15D-8D71C164F173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14A8-00FA-44C9-A24F-DBB894940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603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9E63-7B04-4FE4-B15D-8D71C164F173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14A8-00FA-44C9-A24F-DBB894940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444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9E63-7B04-4FE4-B15D-8D71C164F173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14A8-00FA-44C9-A24F-DBB894940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652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49E63-7B04-4FE4-B15D-8D71C164F173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F14A8-00FA-44C9-A24F-DBB894940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37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obro.ru/dashboard/organizer/11070951/requests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/>
              <a:t>«Администрация муниципального образования "Город Кирово-Чепецк"»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Добровольческий отряд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661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2992583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Наши волонтеры всегда на ключевых позициях мероприятий в городе: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3543300"/>
            <a:ext cx="3932237" cy="2325688"/>
          </a:xfrm>
          <a:solidFill>
            <a:srgbClr val="66FF33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Волонтерский корпус «Формирование комфортной городской среды«»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810" y="457199"/>
            <a:ext cx="6321918" cy="5330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151" y="166254"/>
            <a:ext cx="1514476" cy="20168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260" y="3842052"/>
            <a:ext cx="1473253" cy="21028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151" y="3842052"/>
            <a:ext cx="1669107" cy="21641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51" y="300001"/>
            <a:ext cx="1577336" cy="202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77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540325"/>
            <a:ext cx="3932237" cy="2919847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Наши волонтеры всегда на ключевых позициях мероприятий в городе: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3616036"/>
            <a:ext cx="3932237" cy="2252951"/>
          </a:xfrm>
          <a:solidFill>
            <a:srgbClr val="FF6600"/>
          </a:solidFill>
        </p:spPr>
        <p:txBody>
          <a:bodyPr>
            <a:noAutofit/>
          </a:bodyPr>
          <a:lstStyle/>
          <a:p>
            <a:r>
              <a:rPr lang="ru-RU" sz="3200" dirty="0" smtClean="0"/>
              <a:t>Волонтеры Общероссийской акции взаимопомощи #МЫВМЕСТЕ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016" y="540325"/>
            <a:ext cx="2937167" cy="2202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74" y="540325"/>
            <a:ext cx="2598590" cy="30341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015" y="2839875"/>
            <a:ext cx="2934311" cy="37326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16" y="3742924"/>
            <a:ext cx="3567802" cy="282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93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83671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Наши волонтеры всегда на ключевых позициях мероприятий в городе: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3397827"/>
            <a:ext cx="3932237" cy="2471161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endParaRPr lang="ru-RU" sz="3200" dirty="0" smtClean="0"/>
          </a:p>
          <a:p>
            <a:pPr algn="ctr"/>
            <a:r>
              <a:rPr lang="ru-RU" sz="3200" dirty="0" smtClean="0"/>
              <a:t>Волонтёры патриотического направления</a:t>
            </a:r>
            <a:endParaRPr lang="ru-RU" sz="3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801" y="3397827"/>
            <a:ext cx="2624344" cy="23779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21" y="3452293"/>
            <a:ext cx="3222260" cy="24166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801" y="560243"/>
            <a:ext cx="5964382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30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106" y="3918816"/>
            <a:ext cx="10943503" cy="2097520"/>
          </a:xfrm>
          <a:solidFill>
            <a:srgbClr val="FF66FF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Приглашаем волонтеров зарегистрироваться на платформе по ссылке </a:t>
            </a:r>
            <a:r>
              <a:rPr lang="en-US" dirty="0" smtClean="0">
                <a:hlinkClick r:id="rId2"/>
              </a:rPr>
              <a:t>https://dobro.ru/dashboard/organizer/11070951/requests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6106" y="737756"/>
            <a:ext cx="10943503" cy="313932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🙌 В настоящее время в России существует немало добровольческих объединений и инициатив.  </a:t>
            </a:r>
          </a:p>
          <a:p>
            <a:endParaRPr lang="ru-RU" dirty="0" smtClean="0"/>
          </a:p>
          <a:p>
            <a:r>
              <a:rPr lang="ru-RU" dirty="0" smtClean="0"/>
              <a:t>«Администрация муниципального образования "Город Кирово-Чепецк» является координирующим объединением, реализующим государственную молодёжную политику в г. Кирово-Чепецке Кировской области, в том числе и развитие волонтёрства</a:t>
            </a:r>
          </a:p>
          <a:p>
            <a:endParaRPr lang="ru-RU" dirty="0"/>
          </a:p>
          <a:p>
            <a:r>
              <a:rPr lang="ru-RU" dirty="0" smtClean="0"/>
              <a:t>За 2023 год уже привлечено к мероприятиям в городе более 11000 человек: "серебряные " добровольцы, </a:t>
            </a:r>
            <a:r>
              <a:rPr lang="ru-RU" dirty="0" err="1" smtClean="0"/>
              <a:t>зооволонтеры</a:t>
            </a:r>
            <a:r>
              <a:rPr lang="ru-RU" dirty="0" smtClean="0"/>
              <a:t>, волонтеры в сфере образования, в сфере гражданско- патриотического воспитания, в сфере здравоохранения, в сфере культурны. экологии и спорта, волонтерство общественное безопасности, патриотическое волонтерство, </a:t>
            </a:r>
            <a:r>
              <a:rPr lang="ru-RU" dirty="0" err="1" smtClean="0"/>
              <a:t>медиаволонтеры</a:t>
            </a:r>
            <a:r>
              <a:rPr lang="ru-RU" dirty="0" smtClean="0"/>
              <a:t>, волонтерство в сфере охраны природы и туризма, волонтерство в сфере финансового просвещения, корпоративное и семейное волонтерство.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489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36" y="207818"/>
            <a:ext cx="11014364" cy="670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88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895" y="917410"/>
            <a:ext cx="9254209" cy="502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5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09" y="270163"/>
            <a:ext cx="10650682" cy="643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34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895" y="161947"/>
            <a:ext cx="9254209" cy="653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48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03414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Наши волонтеры </a:t>
            </a:r>
            <a:r>
              <a:rPr lang="ru-RU" dirty="0" smtClean="0"/>
              <a:t>всегда на ключевых позициях мероприятий в городе: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09" y="529936"/>
            <a:ext cx="6878781" cy="533905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3584864"/>
            <a:ext cx="3932238" cy="228412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endParaRPr lang="ru-RU" sz="2800" dirty="0" smtClean="0"/>
          </a:p>
          <a:p>
            <a:pPr algn="ctr"/>
            <a:r>
              <a:rPr lang="ru-RU" sz="3200" dirty="0" smtClean="0"/>
              <a:t>Экологическое направление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90915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075709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Наши волонтеры всегда на ключевых позициях мероприятий в городе: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369" y="534839"/>
            <a:ext cx="2699040" cy="186546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3647209"/>
            <a:ext cx="3932237" cy="2232169"/>
          </a:xfrm>
          <a:solidFill>
            <a:srgbClr val="FF3300"/>
          </a:solidFill>
        </p:spPr>
        <p:txBody>
          <a:bodyPr>
            <a:normAutofit/>
          </a:bodyPr>
          <a:lstStyle/>
          <a:p>
            <a:pPr algn="ctr"/>
            <a:endParaRPr lang="ru-RU" sz="3200" dirty="0" smtClean="0"/>
          </a:p>
          <a:p>
            <a:pPr algn="ctr"/>
            <a:r>
              <a:rPr lang="ru-RU" sz="3200" dirty="0" smtClean="0"/>
              <a:t>Спортивное направление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956" y="532014"/>
            <a:ext cx="2573386" cy="20046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54" y="4862945"/>
            <a:ext cx="2924633" cy="15677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162" y="2536628"/>
            <a:ext cx="2052180" cy="27028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10" y="532014"/>
            <a:ext cx="1662546" cy="20139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72" y="2545975"/>
            <a:ext cx="1797846" cy="27028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55" y="2400300"/>
            <a:ext cx="2924632" cy="246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28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9718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Наши волонтеры всегда на ключевых позициях мероприятий в городе: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024" y="457200"/>
            <a:ext cx="3212667" cy="270564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3553692"/>
            <a:ext cx="3932237" cy="2315296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endParaRPr lang="ru-RU" sz="3200" dirty="0" smtClean="0"/>
          </a:p>
          <a:p>
            <a:pPr algn="ctr"/>
            <a:r>
              <a:rPr lang="ru-RU" sz="3200" dirty="0" smtClean="0"/>
              <a:t>Социальные мероприятия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024" y="3345873"/>
            <a:ext cx="3212667" cy="25471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690" y="468841"/>
            <a:ext cx="3214087" cy="2694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690" y="3345873"/>
            <a:ext cx="3214087" cy="257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61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3252355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Наши волонтеры всегда на ключевых позициях мероприятий в городе: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3844636"/>
            <a:ext cx="3932237" cy="2024352"/>
          </a:xfrm>
          <a:solidFill>
            <a:srgbClr val="FF66FF"/>
          </a:solidFill>
        </p:spPr>
        <p:txBody>
          <a:bodyPr>
            <a:normAutofit/>
          </a:bodyPr>
          <a:lstStyle/>
          <a:p>
            <a:endParaRPr lang="ru-RU" sz="3200" dirty="0" smtClean="0"/>
          </a:p>
          <a:p>
            <a:r>
              <a:rPr lang="ru-RU" sz="3200" dirty="0" smtClean="0"/>
              <a:t>Волонтеры культуры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60" y="520410"/>
            <a:ext cx="6196482" cy="534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343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218</Words>
  <Application>Microsoft Office PowerPoint</Application>
  <PresentationFormat>Широкоэкранный</PresentationFormat>
  <Paragraphs>27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«Администрация муниципального образования "Город Кирово-Чепецк"»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волонтеры всегда на ключевых позициях мероприятий в городе: </vt:lpstr>
      <vt:lpstr>Наши волонтеры всегда на ключевых позициях мероприятий в городе: </vt:lpstr>
      <vt:lpstr>Наши волонтеры всегда на ключевых позициях мероприятий в городе: </vt:lpstr>
      <vt:lpstr>Наши волонтеры всегда на ключевых позициях мероприятий в городе: </vt:lpstr>
      <vt:lpstr>Наши волонтеры всегда на ключевых позициях мероприятий в городе: </vt:lpstr>
      <vt:lpstr>Наши волонтеры всегда на ключевых позициях мероприятий в городе:</vt:lpstr>
      <vt:lpstr>Наши волонтеры всегда на ключевых позициях мероприятий в городе:</vt:lpstr>
      <vt:lpstr>   Приглашаем волонтеров зарегистрироваться на платформе по ссылке https://dobro.ru/dashboard/organizer/11070951/requests   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«Администрация муниципального образования "Город Кирово-Чепецк"»</dc:title>
  <dc:creator>User</dc:creator>
  <cp:lastModifiedBy>User</cp:lastModifiedBy>
  <cp:revision>12</cp:revision>
  <dcterms:created xsi:type="dcterms:W3CDTF">2023-12-01T06:02:17Z</dcterms:created>
  <dcterms:modified xsi:type="dcterms:W3CDTF">2023-12-01T08:42:28Z</dcterms:modified>
</cp:coreProperties>
</file>