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CCFE4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65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52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4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8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21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8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06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86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4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97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25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715A4-CAA7-44C5-BD23-B7BCE547E01E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16032-CD35-421F-9EA6-6445533D7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04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g23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vog23kuba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462481" y="192489"/>
            <a:ext cx="1073665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22225">
                  <a:solidFill>
                    <a:schemeClr val="bg1"/>
                  </a:solidFill>
                  <a:prstDash val="solid"/>
                </a:ln>
                <a:effectLst/>
                <a:latin typeface="Bookman Old Style" panose="02050604050505020204" pitchFamily="18" charset="0"/>
                <a:cs typeface="Arabic Typesetting" panose="03020402040406030203" pitchFamily="66" charset="-78"/>
              </a:rPr>
              <a:t>Краснодарское региональное отделение</a:t>
            </a:r>
          </a:p>
          <a:p>
            <a:pPr algn="ctr"/>
            <a:r>
              <a:rPr lang="ru-RU" sz="2800" b="1" dirty="0" smtClean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Общероссийской общественной организации инвалидов «Всероссийское общество глухих»</a:t>
            </a:r>
            <a:endParaRPr lang="ru-RU" sz="2800" b="1" cap="none" spc="0" dirty="0">
              <a:ln w="22225">
                <a:solidFill>
                  <a:schemeClr val="bg1"/>
                </a:solidFill>
                <a:prstDash val="solid"/>
              </a:ln>
              <a:effectLst/>
              <a:latin typeface="Bookman Old Style" panose="02050604050505020204" pitchFamily="18" charset="0"/>
              <a:cs typeface="Arabic Typesetting" panose="03020402040406030203" pitchFamily="66" charset="-78"/>
            </a:endParaRPr>
          </a:p>
        </p:txBody>
      </p:sp>
      <p:pic>
        <p:nvPicPr>
          <p:cNvPr id="11" name="Picture 3" descr="КРО ВОГ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84" y="1643577"/>
            <a:ext cx="4675739" cy="4675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171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1192" y="2338161"/>
            <a:ext cx="1148884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3600" b="1" dirty="0" smtClean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	Общественная </a:t>
            </a:r>
            <a:r>
              <a:rPr lang="ru-RU" sz="36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организация </a:t>
            </a:r>
            <a:r>
              <a:rPr lang="ru-RU" sz="3600" b="1" dirty="0" smtClean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создана в </a:t>
            </a:r>
            <a:r>
              <a:rPr lang="ru-RU" sz="36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октябре 1937 г. решением Президиума Центрального правления Всероссийского общества глухих. Первоначальное наименование – Краснодарский краевой отдел ВОГ.</a:t>
            </a:r>
            <a:endParaRPr lang="ru-RU" sz="3600" b="1" cap="none" spc="0" dirty="0">
              <a:ln w="22225">
                <a:solidFill>
                  <a:schemeClr val="bg1"/>
                </a:solidFill>
                <a:prstDash val="solid"/>
              </a:ln>
              <a:effectLst/>
              <a:latin typeface="Bookman Old Style" panose="02050604050505020204" pitchFamily="18" charset="0"/>
              <a:cs typeface="Arabic Typesetting" panose="03020402040406030203" pitchFamily="66" charset="-78"/>
            </a:endParaRPr>
          </a:p>
        </p:txBody>
      </p:sp>
      <p:pic>
        <p:nvPicPr>
          <p:cNvPr id="9" name="Picture 3" descr="КРО ВОГ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81" y="364505"/>
            <a:ext cx="1799976" cy="179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45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89299" y="2157091"/>
            <a:ext cx="11488848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ru-RU" sz="24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	Главной задачей организации является выражение и защита прав и законных интересов граждан России с нарушениями слуха, проживающих в Краснодарском крае, их социальная реабилитация и интеграция в общество. В центре внимания – вопросы реализации гражданских прав, доступности информации и различных услуг, получения образования и профессиональной подготовки, занятости и трудоустройства, качественного медицинского обслуживания и социального обеспечения, доступности объектов социальной и транспортной инфраструктуры. Общественная организация действует на основе Конституции РФ, законодательства РФ и Устава ВОГ.</a:t>
            </a:r>
            <a:endParaRPr lang="ru-RU" sz="2400" b="1" cap="none" spc="0" dirty="0">
              <a:ln w="22225">
                <a:solidFill>
                  <a:schemeClr val="bg1"/>
                </a:solidFill>
                <a:prstDash val="solid"/>
              </a:ln>
              <a:effectLst/>
              <a:latin typeface="Bookman Old Style" panose="02050604050505020204" pitchFamily="18" charset="0"/>
              <a:cs typeface="Arabic Typesetting" panose="03020402040406030203" pitchFamily="66" charset="-78"/>
            </a:endParaRPr>
          </a:p>
        </p:txBody>
      </p:sp>
      <p:pic>
        <p:nvPicPr>
          <p:cNvPr id="8" name="Picture 3" descr="КРО ВОГ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81" y="364505"/>
            <a:ext cx="1799976" cy="1799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77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05758" y="4282290"/>
            <a:ext cx="10692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Общественная организация объединяет около 2 тысяч граждан с нарушениями слуха, имеет 17 местных отделений на всей территории Краснодарского края.</a:t>
            </a:r>
          </a:p>
        </p:txBody>
      </p:sp>
      <p:pic>
        <p:nvPicPr>
          <p:cNvPr id="14" name="Picture 3" descr="КРО ВОГ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691" y="386434"/>
            <a:ext cx="3506555" cy="3506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22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КРО ВОГ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547" y="213797"/>
            <a:ext cx="1079999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195417" y="391672"/>
            <a:ext cx="965552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</a:rPr>
              <a:t>Социальные сети:</a:t>
            </a:r>
            <a:endParaRPr lang="ru-RU" sz="4000" b="1" dirty="0">
              <a:ln w="13462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okman Old Style" panose="02050604050505020204" pitchFamily="18" charset="0"/>
              <a:cs typeface="Arabic Typesetting" panose="03020402040406030203" pitchFamily="66" charset="-78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01528" y="1099558"/>
            <a:ext cx="6870428" cy="2704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ct val="250000"/>
              </a:lnSpc>
            </a:pPr>
            <a:r>
              <a:rPr lang="ru-RU" sz="24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</a:rPr>
              <a:t>САЙТ: </a:t>
            </a:r>
            <a:r>
              <a:rPr lang="en-US" sz="24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  <a:hlinkClick r:id="rId3"/>
              </a:rPr>
              <a:t>www.vog23.ru</a:t>
            </a:r>
            <a:r>
              <a:rPr lang="en-US" sz="24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</a:rPr>
              <a:t>  </a:t>
            </a:r>
            <a:endParaRPr lang="ru-RU" sz="2400" b="1" dirty="0" smtClean="0">
              <a:ln w="13462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okman Old Style" panose="02050604050505020204" pitchFamily="18" charset="0"/>
              <a:cs typeface="Arabic Typesetting" panose="03020402040406030203" pitchFamily="66" charset="-78"/>
            </a:endParaRPr>
          </a:p>
          <a:p>
            <a:pPr>
              <a:lnSpc>
                <a:spcPct val="250000"/>
              </a:lnSpc>
            </a:pPr>
            <a:r>
              <a:rPr lang="ru-RU" sz="24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</a:rPr>
              <a:t>ВК:</a:t>
            </a:r>
            <a:r>
              <a:rPr lang="en-US" sz="24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</a:rPr>
              <a:t> </a:t>
            </a:r>
            <a:r>
              <a:rPr lang="en-US" sz="24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  <a:hlinkClick r:id="rId4"/>
              </a:rPr>
              <a:t>https://</a:t>
            </a:r>
            <a:r>
              <a:rPr lang="en-US" sz="24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  <a:hlinkClick r:id="rId4"/>
              </a:rPr>
              <a:t>vk.com/vog23kuban</a:t>
            </a:r>
            <a:r>
              <a:rPr lang="en-US" sz="24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</a:rPr>
              <a:t> </a:t>
            </a:r>
            <a:endParaRPr lang="ru-RU" sz="2400" b="1" dirty="0" smtClean="0">
              <a:ln w="13462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okman Old Style" panose="02050604050505020204" pitchFamily="18" charset="0"/>
              <a:cs typeface="Arabic Typesetting" panose="03020402040406030203" pitchFamily="66" charset="-78"/>
            </a:endParaRPr>
          </a:p>
          <a:p>
            <a:pPr>
              <a:lnSpc>
                <a:spcPct val="250000"/>
              </a:lnSpc>
            </a:pPr>
            <a:r>
              <a:rPr lang="ru-RU" sz="24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</a:rPr>
              <a:t>ТГ:</a:t>
            </a:r>
            <a:r>
              <a:rPr lang="en-US" sz="2400" b="1" dirty="0" smtClean="0">
                <a:ln w="13462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ookman Old Style" panose="02050604050505020204" pitchFamily="18" charset="0"/>
                <a:cs typeface="Arabic Typesetting" panose="03020402040406030203" pitchFamily="66" charset="-78"/>
              </a:rPr>
              <a:t> @vog23kuban </a:t>
            </a:r>
            <a:endParaRPr lang="ru-RU" sz="2400" b="1" dirty="0">
              <a:ln w="13462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ookman Old Style" panose="02050604050505020204" pitchFamily="18" charset="0"/>
              <a:cs typeface="Arabic Typesetting" panose="03020402040406030203" pitchFamily="66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5898" y="4511774"/>
            <a:ext cx="11461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Центральный офис краснодарского общества глухих располагается по адресу: 350051, г. Краснодар, Клубная ул., </a:t>
            </a:r>
            <a:r>
              <a:rPr lang="ru-RU" sz="24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д.</a:t>
            </a:r>
            <a:r>
              <a:rPr lang="en-US" sz="24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14</a:t>
            </a:r>
            <a:r>
              <a:rPr lang="ru-RU" sz="24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,</a:t>
            </a:r>
            <a:endParaRPr lang="ru-RU" sz="2400" b="1" dirty="0">
              <a:ln w="22225">
                <a:solidFill>
                  <a:schemeClr val="bg1"/>
                </a:solidFill>
                <a:prstDash val="solid"/>
              </a:ln>
              <a:latin typeface="Bookman Old Style" panose="02050604050505020204" pitchFamily="18" charset="0"/>
              <a:cs typeface="Arabic Typesetting" panose="03020402040406030203" pitchFamily="66" charset="-78"/>
            </a:endParaRPr>
          </a:p>
          <a:p>
            <a:r>
              <a:rPr lang="ru-RU" sz="24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тел. (861) 225-33-50, 225-33-51,</a:t>
            </a:r>
          </a:p>
          <a:p>
            <a:r>
              <a:rPr lang="ru-RU" sz="24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мобильный тел: +7-918-014-23-23</a:t>
            </a:r>
          </a:p>
          <a:p>
            <a:r>
              <a:rPr lang="ru-RU" sz="2400" b="1" dirty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тел./факс 225-33-52</a:t>
            </a:r>
            <a:r>
              <a:rPr lang="ru-RU" sz="2400" b="1" dirty="0" smtClean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7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68860" y="2139766"/>
            <a:ext cx="11461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Краснодарское региональное отделение Общероссийской общественной организации инвалидов «Всероссийское общество глухих» проводит различные социально-значимые мероприятия, благодаря активным добровольцам из числа членов Краснодарского регионального </a:t>
            </a:r>
            <a:r>
              <a:rPr lang="ru-RU" sz="2400" b="1" smtClean="0">
                <a:ln w="22225">
                  <a:solidFill>
                    <a:schemeClr val="bg1"/>
                  </a:solidFill>
                  <a:prstDash val="solid"/>
                </a:ln>
                <a:latin typeface="Bookman Old Style" panose="02050604050505020204" pitchFamily="18" charset="0"/>
                <a:cs typeface="Arabic Typesetting" panose="03020402040406030203" pitchFamily="66" charset="-78"/>
              </a:rPr>
              <a:t>отделения ВОГ.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0076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116</Words>
  <Application>Microsoft Office PowerPoint</Application>
  <PresentationFormat>Широкоэкранный</PresentationFormat>
  <Paragraphs>14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Arabic Typesetting</vt:lpstr>
      <vt:lpstr>Arial</vt:lpstr>
      <vt:lpstr>Bookman Old Style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Краснодарское РО ВОГ</cp:lastModifiedBy>
  <cp:revision>62</cp:revision>
  <dcterms:created xsi:type="dcterms:W3CDTF">2022-06-15T05:32:48Z</dcterms:created>
  <dcterms:modified xsi:type="dcterms:W3CDTF">2024-04-16T05:25:59Z</dcterms:modified>
</cp:coreProperties>
</file>