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0" r:id="rId4"/>
    <p:sldId id="257" r:id="rId5"/>
    <p:sldId id="258" r:id="rId6"/>
    <p:sldId id="259" r:id="rId7"/>
    <p:sldId id="262" r:id="rId8"/>
    <p:sldId id="263" r:id="rId9"/>
    <p:sldId id="261" r:id="rId10"/>
    <p:sldId id="267" r:id="rId11"/>
    <p:sldId id="268" r:id="rId12"/>
    <p:sldId id="269" r:id="rId13"/>
    <p:sldId id="270" r:id="rId14"/>
    <p:sldId id="26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4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4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3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2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8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9FD0-77A0-4780-85FE-B6F3836D367D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E4D9C-FA33-477C-828E-C4AEFE71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4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9D6E30-4769-4207-B58C-CB6BF6D87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D64165-FF22-4D6D-8126-5046FA7E6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1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18391A-0C6F-4E49-AF0B-99ACC59E2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0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3D306-B581-4812-8A51-C8E9C8AE4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C22475-5A56-417D-9DBC-32C493597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361524-D5BC-4A27-8763-72F0CB4DA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5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9D6E30-4769-4207-B58C-CB6BF6D87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8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6434B4-0597-4688-B81B-2FE733C6F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0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0DABB1-49B8-4A58-B22A-C3E03DF61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FCF6E9-CBBF-4FD4-A8DF-40EA99094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98DBE0-6D1D-4D91-B907-70431C911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51E45A-3758-40E3-9567-2D462884A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C3094E-DA00-45C8-B3F8-F61783FBD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8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8DC625-7798-432E-AC60-D5D7D9852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05ABEC-6131-4C05-AAF2-CE72C03D4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18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НорНикель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у нас семейное!</dc:title>
  <dc:creator>Цветкова Алёна Анатольевна</dc:creator>
  <cp:lastModifiedBy>Алёна Цветкова</cp:lastModifiedBy>
  <cp:revision>23</cp:revision>
  <dcterms:created xsi:type="dcterms:W3CDTF">2024-04-26T12:46:14Z</dcterms:created>
  <dcterms:modified xsi:type="dcterms:W3CDTF">2025-01-28T08:31:54Z</dcterms:modified>
</cp:coreProperties>
</file>