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sldIdLst>
    <p:sldId id="258" r:id="rId2"/>
    <p:sldId id="266" r:id="rId3"/>
    <p:sldId id="259" r:id="rId4"/>
    <p:sldId id="260" r:id="rId5"/>
    <p:sldId id="271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3" r:id="rId15"/>
    <p:sldId id="267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" clrIdx="0">
    <p:extLst>
      <p:ext uri="{19B8F6BF-5375-455C-9EA6-DF929625EA0E}">
        <p15:presenceInfo xmlns="" xmlns:p15="http://schemas.microsoft.com/office/powerpoint/2012/main" userId="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0" autoAdjust="0"/>
  </p:normalViewPr>
  <p:slideViewPr>
    <p:cSldViewPr snapToGrid="0">
      <p:cViewPr>
        <p:scale>
          <a:sx n="96" d="100"/>
          <a:sy n="96" d="100"/>
        </p:scale>
        <p:origin x="-72" y="-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00D3B-8946-46AB-8927-E188D9F22573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08296-09D5-4551-8518-9D069B52F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3748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08296-09D5-4551-8518-9D069B52F16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9861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AB6D186-BA61-49BD-8505-D6DEADE6DB12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681AAF4-AC21-4C7D-827E-EA0528D933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7340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D186-BA61-49BD-8505-D6DEADE6DB12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AAF4-AC21-4C7D-827E-EA0528D93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220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D186-BA61-49BD-8505-D6DEADE6DB12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AAF4-AC21-4C7D-827E-EA0528D933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4492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D186-BA61-49BD-8505-D6DEADE6DB12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AAF4-AC21-4C7D-827E-EA0528D93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0912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D186-BA61-49BD-8505-D6DEADE6DB12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AAF4-AC21-4C7D-827E-EA0528D93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4615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D186-BA61-49BD-8505-D6DEADE6DB12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AAF4-AC21-4C7D-827E-EA0528D93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89972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D186-BA61-49BD-8505-D6DEADE6DB12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AAF4-AC21-4C7D-827E-EA0528D933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0433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D186-BA61-49BD-8505-D6DEADE6DB12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AAF4-AC21-4C7D-827E-EA0528D933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36272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D186-BA61-49BD-8505-D6DEADE6DB12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AAF4-AC21-4C7D-827E-EA0528D933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8776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D186-BA61-49BD-8505-D6DEADE6DB12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AAF4-AC21-4C7D-827E-EA0528D93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757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D186-BA61-49BD-8505-D6DEADE6DB12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AAF4-AC21-4C7D-827E-EA0528D933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9428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D186-BA61-49BD-8505-D6DEADE6DB12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AAF4-AC21-4C7D-827E-EA0528D93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264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D186-BA61-49BD-8505-D6DEADE6DB12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AAF4-AC21-4C7D-827E-EA0528D933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022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D186-BA61-49BD-8505-D6DEADE6DB12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AAF4-AC21-4C7D-827E-EA0528D933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3946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D186-BA61-49BD-8505-D6DEADE6DB12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AAF4-AC21-4C7D-827E-EA0528D93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6683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D186-BA61-49BD-8505-D6DEADE6DB12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AAF4-AC21-4C7D-827E-EA0528D933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6558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D186-BA61-49BD-8505-D6DEADE6DB12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AAF4-AC21-4C7D-827E-EA0528D93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987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B6D186-BA61-49BD-8505-D6DEADE6DB12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81AAF4-AC21-4C7D-827E-EA0528D93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308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zDBbhAxVj4" TargetMode="External"/><Relationship Id="rId2" Type="http://schemas.openxmlformats.org/officeDocument/2006/relationships/hyperlink" Target="https://youtu.be/NtpQBATAW-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7p6y_1gYQv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Пробуждение Души</a:t>
            </a:r>
            <a:endParaRPr lang="ru-RU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291347" y="4378747"/>
            <a:ext cx="40949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Авторы студенты группы СЭ 21.12: Колесов Илья, 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Тукаев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Ильдар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 проекта: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Жаранова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Кристина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Алексеевна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2907" y="2598866"/>
            <a:ext cx="4853166" cy="3559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239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0828" y="830317"/>
            <a:ext cx="10237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Урок Мужества с Лихаревым Анатолием Семёновичем!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4220" y="1353537"/>
            <a:ext cx="6390290" cy="479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632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8994" y="777766"/>
            <a:ext cx="976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Беседа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тему «Факторы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обсценной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лексики»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9545" y="1310993"/>
            <a:ext cx="8603008" cy="48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46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887" y="1399128"/>
            <a:ext cx="5025117" cy="213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84821" y="771277"/>
            <a:ext cx="4150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Итоги анкетирования: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Диаграмма ответов в Формах. Вопрос: Образцы, правила поведения, принятые в обществе для вас это:. Количество ответов: 23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Диаграмма ответов в Формах. Вопрос: Образцы, правила поведения, принятые в обществе для вас это:. Количество ответов: 23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Диаграмма ответов в Формах. Вопрос: Образцы, правила поведения, принятые в обществе для вас это:. Количество ответов: 23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9751" y="1399128"/>
            <a:ext cx="4147874" cy="203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479" y="3434963"/>
            <a:ext cx="4843931" cy="254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8944" y="3437321"/>
            <a:ext cx="5389272" cy="273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788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3800" y="843778"/>
            <a:ext cx="5572106" cy="227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0835" y="3116912"/>
            <a:ext cx="5486135" cy="271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697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Диаграмма ответов в Формах. Вопрос: Выберите в каких. Количество ответов: 23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Диаграмма ответов в Формах. Вопрос: Выберите в каких. Количество ответов: 23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247" y="1292362"/>
            <a:ext cx="8652542" cy="394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6745" y="683172"/>
            <a:ext cx="10657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Список литературы: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52938" y="1646906"/>
            <a:ext cx="1002659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Тиханкова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Анжелина Текст « Добрый» - что это за слово?»-2012-2013г (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Информ.учебно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-исследовательская работа по русскому языку)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Книга Далай-ламы  «Искусство быть счастливым» 2006г. 230с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Гоулман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Дэниел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«Измененные черты характера. Как медитация меняет ваш разум, мозг и тело.» 2018г. 333с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Уолш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Нил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Доналд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Беседы с Богом для нового поколения / Нил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Доналд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Уолш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 [Пер. с англ.: Н. Рубан]. - Киев : София ; М. : Гелиос, 2002. - 285 с.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Большая Российская энциклопедия : [в 30 т.] / науч.-ред. совет: пред. - Ю. С. Осипов и др. - Москва : Большая Рос. энциклопедия, 2015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Манро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Элис «Тайна, не скрытая никем» / Элис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Манро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; перевод с английского Татьяны Боровиковой. - Санкт-Петербург : Азбука,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cop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2017. - 378с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Араби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Шахида «Токсичные люди». - Москва : Манн, Иванов и Фербер, 2021 - 257с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Франкл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В. «Психотерапия и экзистенциализм». Избранные работы по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логотерапии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[Электронный ресурс]. - Москва : ИОИ, 2015. - 192 с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7. Фрейд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Зигмунд «Введение в психоанализ» [Текст] : лекции / Зигмунд Фрейд; [пер. с нем. Г. В. Барышниковой под ред. Е. Е. Соколовой и Т. В. Родионовой]. - Санкт-Петербург : Азбука-классика, 2009. – 414с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Хорни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Карен «Невроз и личностный рост» : борьба за самореализацию : 16+ / Карен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Хорни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; [перевела с английского Т. Шапошникова]. - Санкт-Петербург [и др.] : Питер, 2021. – 394с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/>
              <a:t> 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Интернет ресурсы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«ДУХОВНИК» (дата посещения 13.10.2021) -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2"/>
              </a:rPr>
              <a:t>https://youtu.be/NtpQBATAW-g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Лекция 11. Духовник и правильные отношения с ним (дата посещения 15.10.2021) -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3"/>
              </a:rPr>
              <a:t>https://youtu.be/GzDBbhAxVj4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Говорить с ребенком о смерти - жутко: #монолог священника в хосписе (дата посещения 10.02.2022) -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4"/>
              </a:rPr>
              <a:t>https://youtu.be/7p6y_1gYQv0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9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6081" y="1156086"/>
            <a:ext cx="5792194" cy="433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19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7462" y="1849821"/>
            <a:ext cx="10321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гражданина России, формирование свойств духовной и нравственной личности, любви к своей стране, потребности творить и совершенствоваться на основе общих ценностей и социальных смыслов.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2024" y="914400"/>
            <a:ext cx="7021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3351" y="813686"/>
            <a:ext cx="101152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/>
              <a:t>Цель духовно-нравственного развития и воспитания:</a:t>
            </a:r>
            <a:r>
              <a:rPr lang="ru-RU" sz="3200" dirty="0"/>
              <a:t> 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5913" y="2470205"/>
            <a:ext cx="308030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264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6861" y="695877"/>
            <a:ext cx="99495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3600" dirty="0">
                <a:cs typeface="Calibri" panose="020F0502020204030204" pitchFamily="34" charset="0"/>
              </a:rPr>
              <a:t/>
            </a:r>
            <a:br>
              <a:rPr lang="ru-RU" sz="3600" dirty="0">
                <a:cs typeface="Calibri" panose="020F0502020204030204" pitchFamily="34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Человек утратил способность чётко и ясно выражать мысли, желания, просьбы. Кажется, что ничего сложного в этом нет, но вспомните, как тяжело порой высказать то, что на душе, или передать словами увиденную красоту природы.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5403" y="1921896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932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748" y="1567161"/>
            <a:ext cx="1060576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Создать условия для развития полноценной личности, её самореализации.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Сформировать у учащихся убеждения о необходимости здорового образа жизни.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Создать условия для социализации учащихся в современном российском обществе и интеграции в российскую культуру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Создать условий для гражданского и патриотического воспитания членов клуба.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574357" y="982386"/>
            <a:ext cx="9676737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Задачи деятельности клуба «Пробуждение Души»: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9681" y="3429000"/>
            <a:ext cx="3810000" cy="28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816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3888" y="947013"/>
            <a:ext cx="5255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Сроки реализации проекта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595" y="2581524"/>
            <a:ext cx="3048000" cy="381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1665" y="2581524"/>
            <a:ext cx="244602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5388" y="1698007"/>
            <a:ext cx="142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2022 </a:t>
            </a:r>
            <a:endParaRPr lang="ru-RU" dirty="0">
              <a:latin typeface="Arial Black" pitchFamily="34" charset="0"/>
            </a:endParaRP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>
            <a:off x="2675388" y="2091193"/>
            <a:ext cx="1793245" cy="89054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>
            <a:off x="4468633" y="2981739"/>
            <a:ext cx="1065475" cy="67586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>
            <a:off x="5534108" y="3657600"/>
            <a:ext cx="1860605" cy="69971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00723" y="2544418"/>
            <a:ext cx="141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2023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6056" y="3194638"/>
            <a:ext cx="100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2024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15487" y="3930537"/>
            <a:ext cx="103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2025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5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917" y="833278"/>
            <a:ext cx="9774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Посещение</a:t>
            </a:r>
            <a:r>
              <a:rPr lang="ru-RU" sz="3200" b="1" dirty="0" smtClean="0"/>
              <a:t> </a:t>
            </a:r>
            <a:r>
              <a:rPr lang="ru-RU" sz="3200" b="1" dirty="0"/>
              <a:t>приюта </a:t>
            </a:r>
            <a:r>
              <a:rPr lang="ru-RU" sz="3200" b="1" dirty="0" smtClean="0"/>
              <a:t>«Ковчег»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5000" y="1649445"/>
            <a:ext cx="4586993" cy="40248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0979" y="1649445"/>
            <a:ext cx="2704668" cy="40248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327" y="1649445"/>
            <a:ext cx="3018672" cy="402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991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7972" y="788276"/>
            <a:ext cx="10310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Встреча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Протоиереем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Епархиального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миссионерского отдела Симбирской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епархии Виктором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Висаровым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6150" y="1619273"/>
            <a:ext cx="7914291" cy="44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46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420" y="902704"/>
            <a:ext cx="10520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стреча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инспектором ПДН Ульяновского ЛО МВД России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3958" y="1428617"/>
            <a:ext cx="7903780" cy="444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615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766" y="756745"/>
            <a:ext cx="10941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Встреча с  бронзовым призером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Параолимпийских игр, мастер спорта международного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класса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Котуковым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Никитой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1255" y="1587742"/>
            <a:ext cx="7914290" cy="445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203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178</TotalTime>
  <Words>345</Words>
  <Application>Microsoft Office PowerPoint</Application>
  <PresentationFormat>Произвольный</PresentationFormat>
  <Paragraphs>43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Натуральные материалы</vt:lpstr>
      <vt:lpstr>Пробуждение Души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utgt -22</cp:lastModifiedBy>
  <cp:revision>43</cp:revision>
  <dcterms:created xsi:type="dcterms:W3CDTF">2022-01-31T08:16:44Z</dcterms:created>
  <dcterms:modified xsi:type="dcterms:W3CDTF">2024-03-14T04:46:16Z</dcterms:modified>
</cp:coreProperties>
</file>