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262ca475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262ca475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416b4a9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416b4a9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16b4a98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416b4a9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 - Державин И. Ю.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425" y="296750"/>
            <a:ext cx="4010075" cy="31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проекта: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Разнообразие досуга пожилых людей Кировской области, находящихся на самоизоляции, путем передачи им флеш носителей с творческими номерами коллективов Кировской области для просмотра на домашних телевизорах с USB разъемами.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199" y="2571750"/>
            <a:ext cx="3419750" cy="22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56320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проекта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56320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Составление списка благополучателей - пожилые люди имеющие телевизоры с USB разъемом.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Создание архива творческих номеров коллективов региона.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Монтаж полученного материала и запись конферанса согласно тематике концерта.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Запись единого продукта на флеш носители.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Передача продукта благополучателям.</a:t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875" y="1121325"/>
            <a:ext cx="4423200" cy="33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Мультипликативность проекта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85900" y="1800200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Обновление наполнения розданных флеш носителей.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Увеличение благополучателей путем </a:t>
            </a:r>
            <a:r>
              <a:rPr lang="ru"/>
              <a:t>разъяснительных</a:t>
            </a:r>
            <a:r>
              <a:rPr lang="ru"/>
              <a:t> работ на местах и закупкой оборудования для пожилых людей (телевизоры с USB разъемами).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Увеличение базы творческих номеров коллективов.</a:t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50" y="1672275"/>
            <a:ext cx="4333952" cy="243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