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0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2" r:id="rId15"/>
    <p:sldId id="271" r:id="rId16"/>
    <p:sldId id="269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250" autoAdjust="0"/>
  </p:normalViewPr>
  <p:slideViewPr>
    <p:cSldViewPr>
      <p:cViewPr varScale="1">
        <p:scale>
          <a:sx n="85" d="100"/>
          <a:sy n="85" d="100"/>
        </p:scale>
        <p:origin x="-15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1" t="14584" r="46589" b="14583"/>
          <a:stretch/>
        </p:blipFill>
        <p:spPr bwMode="auto">
          <a:xfrm>
            <a:off x="0" y="0"/>
            <a:ext cx="9144000" cy="691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3074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260648"/>
            <a:ext cx="6400800" cy="394559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ЭКОВОЛОНТЕРСТВО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10242" name="Picture 2" descr="C:\Users\admin\Downloads\20200915_1548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043922"/>
            <a:ext cx="2643758" cy="352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admin\Downloads\IMG_20200915_1526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780928"/>
            <a:ext cx="2411760" cy="180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admin\Downloads\VideoCapture_20200915-1756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022" y="836712"/>
            <a:ext cx="3923928" cy="220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admin\Downloads\VideoCapture_20200915-1805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77" y="692696"/>
            <a:ext cx="2495876" cy="44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109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260648"/>
            <a:ext cx="6400800" cy="3945592"/>
          </a:xfrm>
        </p:spPr>
        <p:txBody>
          <a:bodyPr/>
          <a:lstStyle/>
          <a:p>
            <a:pPr marL="45720" indent="0" algn="ctr">
              <a:buNone/>
            </a:pPr>
            <a:r>
              <a:rPr lang="ru-RU" sz="3200" b="1" dirty="0" smtClean="0">
                <a:solidFill>
                  <a:srgbClr val="002060"/>
                </a:solidFill>
              </a:rPr>
              <a:t>ЭКОВОЛОНТЕРСТВО 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1" t="31875" r="40147" b="7916"/>
          <a:stretch/>
        </p:blipFill>
        <p:spPr bwMode="auto">
          <a:xfrm>
            <a:off x="395536" y="1052736"/>
            <a:ext cx="4324865" cy="3019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0" t="46674" r="48860" b="5544"/>
          <a:stretch/>
        </p:blipFill>
        <p:spPr bwMode="auto">
          <a:xfrm>
            <a:off x="4211961" y="3470842"/>
            <a:ext cx="4917272" cy="3387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9" t="20867" r="40479" b="8367"/>
          <a:stretch/>
        </p:blipFill>
        <p:spPr bwMode="auto">
          <a:xfrm>
            <a:off x="5580112" y="764704"/>
            <a:ext cx="3549120" cy="289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1" t="33380" r="38778" b="9576"/>
          <a:stretch/>
        </p:blipFill>
        <p:spPr bwMode="auto">
          <a:xfrm>
            <a:off x="683568" y="4365104"/>
            <a:ext cx="3404306" cy="2255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9188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116632"/>
            <a:ext cx="8424936" cy="4122792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САМОРАЗВИТИЕ И САМООБРАЗОВАНИЕ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12290" name="Picture 2" descr="C:\Users\admin\Desktop\IMG_20191130_1258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625752"/>
            <a:ext cx="3675900" cy="206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admin\Desktop\20191129_1344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81" y="620688"/>
            <a:ext cx="3003798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admin\Downloads\IMG-20201205-WA00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078" y="620688"/>
            <a:ext cx="2409732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admin\Desktop\SAM_48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294866"/>
            <a:ext cx="3240359" cy="243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admin\Desktop\СТАРТ (17)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1" t="30322" r="13196" b="44100"/>
          <a:stretch/>
        </p:blipFill>
        <p:spPr bwMode="auto">
          <a:xfrm>
            <a:off x="3455875" y="620688"/>
            <a:ext cx="2595717" cy="175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C:\Users\admin\Desktop\СТАРТ (17)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6" t="58065" r="50000" b="28602"/>
          <a:stretch/>
        </p:blipFill>
        <p:spPr bwMode="auto">
          <a:xfrm>
            <a:off x="3318366" y="2623220"/>
            <a:ext cx="3499629" cy="181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27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3200" b="1" dirty="0" smtClean="0"/>
              <a:t>САМОРАЗВИТИЕ </a:t>
            </a:r>
            <a:endParaRPr lang="ru-RU" sz="3200" b="1" dirty="0"/>
          </a:p>
        </p:txBody>
      </p:sp>
      <p:pic>
        <p:nvPicPr>
          <p:cNvPr id="13315" name="Picture 3" descr="C:\Users\admin\Desktop\СТАРТ (17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0" t="56502" r="14252" b="18551"/>
          <a:stretch/>
        </p:blipFill>
        <p:spPr bwMode="auto">
          <a:xfrm>
            <a:off x="278366" y="3048120"/>
            <a:ext cx="2520280" cy="265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C:\Users\admin\Desktop\20191129_1326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072" y="1277011"/>
            <a:ext cx="2895786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C:\Users\admin\Desktop\IMG-20200316-WA00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3440382" cy="193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C:\Users\admin\Downloads\IMG-20191212-WA00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646" y="1289184"/>
            <a:ext cx="4063186" cy="305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 descr="C:\Users\admin\Downloads\IMG-20201204-WA00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452798"/>
            <a:ext cx="3084299" cy="231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814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6632"/>
            <a:ext cx="2606277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08046"/>
            <a:ext cx="4464496" cy="2975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627" y="116632"/>
            <a:ext cx="4246156" cy="2831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7" y="3149426"/>
            <a:ext cx="4770815" cy="3179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901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7" t="21381" r="10748" b="20475"/>
          <a:stretch/>
        </p:blipFill>
        <p:spPr bwMode="auto">
          <a:xfrm>
            <a:off x="5473" y="29380"/>
            <a:ext cx="6840761" cy="356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3" t="13609" r="2392" b="7964"/>
          <a:stretch/>
        </p:blipFill>
        <p:spPr bwMode="auto">
          <a:xfrm>
            <a:off x="2730033" y="3686259"/>
            <a:ext cx="6408712" cy="3171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04773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5" t="6458" r="31713" b="56875"/>
          <a:stretch/>
        </p:blipFill>
        <p:spPr bwMode="auto">
          <a:xfrm>
            <a:off x="213371" y="1412776"/>
            <a:ext cx="8930629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3274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дом инвалидов (26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33" t="89677"/>
          <a:stretch/>
        </p:blipFill>
        <p:spPr bwMode="auto">
          <a:xfrm>
            <a:off x="683568" y="1268760"/>
            <a:ext cx="780462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245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731520"/>
            <a:ext cx="8280920" cy="347472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3200" i="1" u="sng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Направления деятельности:</a:t>
            </a:r>
          </a:p>
          <a:p>
            <a:endParaRPr lang="ru-RU" sz="3200" i="1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r>
              <a:rPr lang="ru-RU" sz="3200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Благотворительное</a:t>
            </a:r>
          </a:p>
          <a:p>
            <a:r>
              <a:rPr lang="ru-RU" sz="3200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Патриотическое</a:t>
            </a:r>
          </a:p>
          <a:p>
            <a:r>
              <a:rPr lang="ru-RU" sz="3200" i="1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Зооволонтерство</a:t>
            </a:r>
            <a:r>
              <a:rPr lang="ru-RU" sz="3200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ru-RU" sz="3200" i="1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Эковолонтерство</a:t>
            </a:r>
            <a:r>
              <a:rPr lang="ru-RU" sz="3200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ru-RU" sz="3200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Саморазвитие и самообразование</a:t>
            </a:r>
            <a:endParaRPr lang="ru-RU" sz="3200" i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44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260648"/>
            <a:ext cx="7605464" cy="394559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3200" b="1" dirty="0" smtClean="0">
                <a:solidFill>
                  <a:srgbClr val="002060"/>
                </a:solidFill>
              </a:rPr>
              <a:t>Благотворительное направление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admin\Desktop\IMG_20191212_1647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2146739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IMG_20191212_1641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636912"/>
            <a:ext cx="2131335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IMG_20191212_1644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840" y="2924944"/>
            <a:ext cx="2151588" cy="382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IMG_20191212_1637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428" y="1412776"/>
            <a:ext cx="2333858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954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404664"/>
            <a:ext cx="7677472" cy="3801576"/>
          </a:xfrm>
        </p:spPr>
        <p:txBody>
          <a:bodyPr/>
          <a:lstStyle/>
          <a:p>
            <a:pPr marL="45720" indent="0" algn="ctr">
              <a:buNone/>
            </a:pPr>
            <a:r>
              <a:rPr lang="ru-RU" sz="3600" b="1" dirty="0">
                <a:solidFill>
                  <a:srgbClr val="002060"/>
                </a:solidFill>
              </a:rPr>
              <a:t>Благотворительное направление</a:t>
            </a:r>
          </a:p>
          <a:p>
            <a:endParaRPr lang="ru-RU" dirty="0"/>
          </a:p>
        </p:txBody>
      </p:sp>
      <p:pic>
        <p:nvPicPr>
          <p:cNvPr id="4098" name="Picture 2" descr="C:\Users\admin\Desktop\дом инвалидов (26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8" t="40000" r="20800" b="40430"/>
          <a:stretch/>
        </p:blipFill>
        <p:spPr bwMode="auto">
          <a:xfrm>
            <a:off x="4290515" y="4437112"/>
            <a:ext cx="4573266" cy="213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IMG_20191212_1641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56981"/>
            <a:ext cx="3616783" cy="203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\Desktop\2b27idWw2i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1628800"/>
            <a:ext cx="4572001" cy="222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admin\Desktop\IMG_20181031_1635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50507"/>
            <a:ext cx="3362276" cy="189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40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ПАТРИОТИЧЕСКОЕ НАПРАВЛЕНИЕ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6146" name="Picture 2" descr="C:\Users\admin\Downloads\IMG-20191011-WA0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36956"/>
            <a:ext cx="2592288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dmin\Desktop\Наш выбор - здоровое будущее (22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4" t="69462" r="19279" b="15269"/>
          <a:stretch/>
        </p:blipFill>
        <p:spPr bwMode="auto">
          <a:xfrm>
            <a:off x="4139952" y="1336956"/>
            <a:ext cx="4802232" cy="180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admin\Desktop\20191213_12342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83"/>
          <a:stretch/>
        </p:blipFill>
        <p:spPr bwMode="auto">
          <a:xfrm>
            <a:off x="5868144" y="3499388"/>
            <a:ext cx="3074040" cy="332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605" y="4293096"/>
            <a:ext cx="3577338" cy="268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44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332656"/>
            <a:ext cx="6400800" cy="3873584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ПАТРИОТИЧЕСКОЕ НАПРАВЛЕНИЕ 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marL="45720" indent="0" algn="just">
              <a:buNone/>
            </a:pP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7170" name="Picture 2" descr="C:\Users\admin\Desktop\P10102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3563888" cy="267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dmin\Desktop\SAM_51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01008"/>
            <a:ext cx="3899925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dmin\Desktop\я помню я горжусь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30107" r="15022" b="40861"/>
          <a:stretch/>
        </p:blipFill>
        <p:spPr bwMode="auto">
          <a:xfrm>
            <a:off x="5049295" y="1052736"/>
            <a:ext cx="3377381" cy="199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admin\Desktop\творческий вечер(27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1" t="44383" r="22321" b="32688"/>
          <a:stretch/>
        </p:blipFill>
        <p:spPr bwMode="auto">
          <a:xfrm>
            <a:off x="290637" y="4149080"/>
            <a:ext cx="3773685" cy="215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915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ЗООВОЛОТЕРСТВО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8194" name="Picture 2" descr="C:\Users\admin\Desktop\fpo0BzwFyo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940" y="4221087"/>
            <a:ext cx="4355976" cy="245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\Desktop\c1AlXsK35W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3303"/>
            <a:ext cx="4139952" cy="232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admin\AppData\Local\Temp\Rar$DIa8184.22456\IMG_20201229_151326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343303"/>
            <a:ext cx="2755974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090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188640"/>
            <a:ext cx="6400800" cy="4017600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ЗООВОЛОНТЕРСТВО </a:t>
            </a:r>
          </a:p>
          <a:p>
            <a:endParaRPr lang="ru-RU" dirty="0"/>
          </a:p>
        </p:txBody>
      </p:sp>
      <p:pic>
        <p:nvPicPr>
          <p:cNvPr id="9218" name="Picture 2" descr="C:\Users\admin\AppData\Local\Temp\Rar$DIa6616.33267\IMG_20201229_152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2702584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dmin\Desktop\r7VquH3NU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980728"/>
            <a:ext cx="4828028" cy="271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admin\Desktop\2NzsCql8Fo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131965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602300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644</TotalTime>
  <Words>26</Words>
  <Application>Microsoft Office PowerPoint</Application>
  <PresentationFormat>Экран (4:3)</PresentationFormat>
  <Paragraphs>17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Татьяна О. Отт</cp:lastModifiedBy>
  <cp:revision>15</cp:revision>
  <dcterms:created xsi:type="dcterms:W3CDTF">2021-08-29T02:38:27Z</dcterms:created>
  <dcterms:modified xsi:type="dcterms:W3CDTF">2023-08-24T04:32:42Z</dcterms:modified>
</cp:coreProperties>
</file>