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27" r:id="rId4"/>
    <p:sldId id="328" r:id="rId5"/>
    <p:sldId id="329" r:id="rId6"/>
    <p:sldId id="330" r:id="rId7"/>
    <p:sldId id="331" r:id="rId8"/>
    <p:sldId id="33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2581" autoAdjust="0"/>
  </p:normalViewPr>
  <p:slideViewPr>
    <p:cSldViewPr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ru-RU" sz="30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ru-RU" sz="30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30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70C8008B-D124-405A-A05E-87D3DA9AF15E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4BF39722-6C9F-4A62-9773-B62BA1C605D5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2E7EC5C6-28B9-447B-BB36-4A54DD2B86E6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D4AB69E4-A235-4D49-9913-B79B673E8545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7E17A221-365C-4E98-8037-E5093A872D72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23F65BDE-A5CE-47B6-8DEA-F04E5046C656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143EF7E4-E107-43F1-A2CD-AD8560FFDAAC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F6111EEA-C442-4162-9D06-A9FEC6C6C9B7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1DA5531F-2C68-488F-BEC0-434A56517640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3CE816BE-1AD3-4B16-B93D-000549B989EF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20000"/>
              </a:spcBef>
              <a:spcAft>
                <a:spcPct val="0"/>
              </a:spcAft>
              <a:defRPr/>
            </a:pPr>
            <a:fld id="{E0374EED-0830-4AAA-83A1-AD0E28F798A9}" type="slidenum">
              <a:rPr lang="ru-RU" altLang="en-US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ru-RU" sz="30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ru-RU" sz="30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ru-RU" altLang="en-US" sz="30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 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  <a:p>
            <a:pPr lvl="3"/>
            <a:endParaRPr lang="ru-RU" altLang="en-US" smtClean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096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40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ru-RU" alt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096000"/>
            <a:ext cx="434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kumimoji="0" sz="1400"/>
            </a:lvl1pPr>
          </a:lstStyle>
          <a:p>
            <a:pPr rtl="0" fontAlgn="base">
              <a:spcAft>
                <a:spcPct val="0"/>
              </a:spcAft>
              <a:defRPr/>
            </a:pPr>
            <a:endParaRPr lang="ru-RU" alt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400"/>
            </a:lvl1pPr>
          </a:lstStyle>
          <a:p>
            <a:pPr rtl="0" fontAlgn="base">
              <a:spcAft>
                <a:spcPct val="0"/>
              </a:spcAft>
              <a:defRPr/>
            </a:pPr>
            <a:fld id="{94D8EDDD-A7FB-4C31-9489-1999959BA2E1}" type="slidenum">
              <a:rPr lang="ru-RU" alt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ru-RU" alt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7308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6072206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Фролово 2020г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Computer\Desktop\през на москву\Volgograd-obl-geo-stu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42" cy="17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днс\Desktop\ДЕМИДОВ\ДЕМИДОВ РАБОТА ЕМАШИНЕС\герб фролов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2506" y="0"/>
            <a:ext cx="1051494" cy="160227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0"/>
            <a:ext cx="8215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физической культуры, спорта, здоровья молодёжи и детей» </a:t>
            </a:r>
            <a:endParaRPr lang="en-US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Фролово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Волгоградской области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928802"/>
            <a:ext cx="77867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развития добровольческой деятельности на территории городского округа город Фролово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поход за добрыми делами»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286256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территории городского округа город Фролово посредством вовлечения в занятие социальным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волонтерством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менее 50% от общего числа волонтеров,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занимающихся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добровольческой деятельностью города Фролово.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531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04" y="0"/>
            <a:ext cx="75723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добровольческой акции </a:t>
            </a:r>
            <a:endParaRPr kumimoji="1" lang="en-US" sz="3400" b="1" dirty="0" smtClean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1" lang="ru-RU" sz="40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В поход за добрыми делами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»  </a:t>
            </a:r>
            <a:endParaRPr kumimoji="1" lang="ru-RU" sz="3400" b="1" kern="1200" dirty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Дом\Desktop\ПРОЕКТ В ПОХОД\ГОТОВЫЕ ДОКУМЕНТА НА КОНКУРС ПРОЕКТОВ\Афиша в поход за добрыми дел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04411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286116" y="5000636"/>
            <a:ext cx="5786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является организация занятости, популяризация и развитие социального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среди детей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молодежи.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Дом\Desktop\ПРОЕКТ В ПОХОД\презентация хлам\9JQgR0h4m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10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C:\Users\Дом\Desktop\ПРОЕКТ В ПОХОД\презентация хлам\XFITujJy8S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670976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C:\Users\Дом\Desktop\ПРОЕКТ В ПОХОД\презентация хлам\OoR2JA0_W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3791" y="1928802"/>
            <a:ext cx="4000527" cy="300039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2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04" y="0"/>
            <a:ext cx="75723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добровольческой 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акции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1" lang="ru-RU" sz="40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В поход за добрыми делами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»  </a:t>
            </a:r>
            <a:endParaRPr kumimoji="1" lang="ru-RU" sz="3400" b="1" kern="1200" dirty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643050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Оказывается самая разнообразная помощь: убрать снег во дворе и подмести в доме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C:\Users\Дом\Desktop\ПРОЕКТ В ПОХОД\презентация хлам\gQA9Zz1R2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49" y="3214686"/>
            <a:ext cx="419102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1" name="Picture 3" descr="C:\Users\Дом\Desktop\ПРОЕКТ В ПОХОД\презентация хлам\FQ7ww_sIG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285860"/>
            <a:ext cx="2000232" cy="266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2" name="Picture 4" descr="C:\Users\Дом\Desktop\ПРОЕКТ В ПОХОД\презентация хлам\Ld9nDqy-2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2071266" cy="2761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3973" name="Picture 5" descr="C:\Users\Дом\Desktop\ПРОЕКТ В ПОХОД\презентация хлам\blxXfCmr34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04262"/>
            <a:ext cx="1857388" cy="24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04" y="0"/>
            <a:ext cx="75723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добровольческой 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акции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1" lang="ru-RU" sz="40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В поход за добрыми делами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»  </a:t>
            </a:r>
            <a:endParaRPr kumimoji="1" lang="ru-RU" sz="3400" b="1" kern="1200" dirty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позаниматься с детьми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уроками…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C:\Users\Дом\Desktop\ПРОЕКТ В ПОХОД\презентация хлам\5RoIp6vKK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286388"/>
            <a:ext cx="1833524" cy="142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995" name="Picture 3" descr="C:\Users\Дом\Desktop\ПРОЕКТ В ПОХОД\презентация хлам\aHxzJ9s1m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46"/>
            <a:ext cx="3747447" cy="2105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996" name="Picture 4" descr="C:\Users\Дом\Desktop\ПРОЕКТ В ПОХОД\презентация хлам\EvIAwjHb9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928802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997" name="Picture 5" descr="C:\Users\Дом\Desktop\ПРОЕКТ В ПОХОД\презентация хлам\piKx6dTtT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000240"/>
            <a:ext cx="3000396" cy="222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04" y="0"/>
            <a:ext cx="75723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добровольческой 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акции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1" lang="ru-RU" sz="40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В поход за добрыми делами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»  </a:t>
            </a:r>
            <a:endParaRPr kumimoji="1" lang="ru-RU" sz="3400" b="1" kern="1200" dirty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150017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поиграть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собрать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поленницу дров…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C:\Users\Дом\Desktop\ПРОЕКТ В ПОХОД\презентация хлам\9l60xDV1G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285992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6020" name="Picture 4" descr="C:\Users\Дом\Desktop\ПРОЕКТ В ПОХОД\презентация хлам\Hlr9L1ynZ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7" y="5000636"/>
            <a:ext cx="2968773" cy="166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6021" name="Picture 5" descr="C:\Users\Дом\Desktop\ПРОЕКТ В ПОХОД\презентация хлам\OoR2JA0_W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59" y="2357430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6022" name="Picture 6" descr="C:\Users\Дом\Desktop\ПРОЕКТ В ПОХОД\презентация хлам\uUvWkHzsqd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05230"/>
            <a:ext cx="2214578" cy="295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04" y="0"/>
            <a:ext cx="75723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добровольческой 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акции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1" lang="ru-RU" sz="40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В поход за добрыми делами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»  </a:t>
            </a:r>
            <a:endParaRPr kumimoji="1" lang="ru-RU" sz="3400" b="1" kern="1200" dirty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150017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почистить памятники и детские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площадки...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 descr="C:\Users\Дом\Desktop\ПРОЕКТ В ПОХОД\презентация хлам\2cJf-Bo8r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857760"/>
            <a:ext cx="3143272" cy="176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43" name="Picture 3" descr="C:\Users\Дом\Desktop\ПРОЕКТ В ПОХОД\презентация хлам\4I1ErO8uD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3116"/>
            <a:ext cx="3353087" cy="24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44" name="Picture 4" descr="C:\Users\Дом\Desktop\ПРОЕКТ В ПОХОД\презентация хлам\5SAF9gJxx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786058"/>
            <a:ext cx="1928826" cy="257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45" name="Picture 5" descr="C:\Users\Дом\Desktop\ПРОЕКТ В ПОХОД\презентация хлам\JuzokVgb_z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500306"/>
            <a:ext cx="2089141" cy="278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71604" y="0"/>
            <a:ext cx="75723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добровольческой 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акции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1" lang="ru-RU" sz="40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В поход за добрыми делами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»  </a:t>
            </a:r>
            <a:endParaRPr kumimoji="1" lang="ru-RU" sz="3400" b="1" kern="1200" dirty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1357298"/>
            <a:ext cx="75723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400" b="1" dirty="0" err="1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Фроловская</a:t>
            </a:r>
            <a:r>
              <a:rPr kumimoji="1" lang="ru-RU" sz="3400" b="1" dirty="0" smtClean="0">
                <a:solidFill>
                  <a:srgbClr val="FFFF00"/>
                </a:solidFill>
                <a:effectLst>
                  <a:glow rad="228600">
                    <a:srgbClr val="FF0000"/>
                  </a:glow>
                </a:effectLst>
                <a:latin typeface="Times New Roman" pitchFamily="18" charset="0"/>
                <a:cs typeface="Times New Roman" pitchFamily="18" charset="0"/>
              </a:rPr>
              <a:t> молодежь живет добрыми делами!</a:t>
            </a:r>
            <a:endParaRPr kumimoji="1" lang="ru-RU" sz="3400" b="1" kern="1200" dirty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6072206"/>
            <a:ext cx="450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фролоВОлонтеры</a:t>
            </a:r>
            <a:r>
              <a:rPr lang="ru-RU" sz="3600" dirty="0" smtClean="0"/>
              <a:t> </a:t>
            </a:r>
            <a:endParaRPr kumimoji="1" lang="ru-RU" sz="3400" b="1" kern="1200" dirty="0">
              <a:solidFill>
                <a:srgbClr val="FFFF00"/>
              </a:solidFill>
              <a:effectLst>
                <a:glow rad="228600">
                  <a:srgbClr val="FF0000"/>
                </a:glo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8066" name="Picture 2" descr="C:\Users\Дом\Desktop\ПРОЕКТ В ПОХОД\презентация хлам\TfUYRBHTW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1500198" cy="2669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8067" name="Picture 3" descr="C:\Users\Дом\Desktop\ПРОЕКТ В ПОХОД\презентация хлам\T7NOA8dSj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714620"/>
            <a:ext cx="2095515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8069" name="Picture 5" descr="C:\Users\Дом\Desktop\ПРОЕКТ В ПОХОД\презентация хлам\DpxJcflq1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376321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C:\Users\днс\Desktop\ФОТОГРАФИИ ДЛЯ ПРЕЗЕНТАЦИИ РЕСУРСНЫЙ ЦЕНТР\vyUwpKpJ8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643182"/>
            <a:ext cx="3500462" cy="262534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5" name="Picture 4" descr="C:\Users\днс\Desktop\ФОТОГРАФИИ ДЛЯ ПРЕЗЕНТАЦИИ РЕСУРСНЫЙ ЦЕНТР\4DDS9hLs7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500570"/>
            <a:ext cx="3643338" cy="22063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advTm="2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lling Your Ideas">
  <a:themeElements>
    <a:clrScheme name="Selling Your Ideas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Selling Your Ide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lling Your Ideas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2819</TotalTime>
  <Words>183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Поток</vt:lpstr>
      <vt:lpstr>Selling Your Ideas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155</cp:revision>
  <dcterms:created xsi:type="dcterms:W3CDTF">2017-08-31T07:41:24Z</dcterms:created>
  <dcterms:modified xsi:type="dcterms:W3CDTF">2020-04-29T13:37:41Z</dcterms:modified>
</cp:coreProperties>
</file>