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2" r:id="rId7"/>
    <p:sldId id="260" r:id="rId8"/>
    <p:sldId id="263" r:id="rId9"/>
    <p:sldId id="261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9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6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74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0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2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6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8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27D1-5869-48C2-A654-D2091D59F75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47CA-7438-4E06-9FEE-EF45DA735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4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2347863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J3d0DoPYyUozOWYy" TargetMode="External"/><Relationship Id="rId2" Type="http://schemas.openxmlformats.org/officeDocument/2006/relationships/hyperlink" Target="https://vk.com/club22347863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bro.ru/organizations/10081922/info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" y="447912"/>
            <a:ext cx="5894722" cy="5848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59562" y="1999622"/>
            <a:ext cx="49166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отряда</a:t>
            </a:r>
          </a:p>
          <a:p>
            <a:pPr algn="ctr"/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Дереч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Светлана Вячеславовна</a:t>
            </a:r>
          </a:p>
          <a:p>
            <a:pPr algn="ctr"/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Калининградская область, </a:t>
            </a:r>
          </a:p>
          <a:p>
            <a:pPr algn="ctr"/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г.Полесск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«Полесская СОШ»</a:t>
            </a:r>
          </a:p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https://vk.com/club223478632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9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18633" y="2006897"/>
            <a:ext cx="49166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отряда</a:t>
            </a:r>
          </a:p>
          <a:p>
            <a:pPr algn="ctr"/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Дереч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Светлана Вячеславовна</a:t>
            </a:r>
          </a:p>
          <a:p>
            <a:pPr algn="ctr"/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Калининградская область, </a:t>
            </a:r>
          </a:p>
          <a:p>
            <a:pPr algn="ctr"/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г.Полесск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ул. Шевчука, 10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Библиотека МАОУ «Полесская СОШ»</a:t>
            </a:r>
          </a:p>
          <a:p>
            <a:pPr algn="ctr"/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н-пт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9.00-17.00 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https://vk.com/club223478632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6804" y="4897704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hlinkClick r:id="rId3"/>
              </a:rPr>
              <a:t>https://t.me/+J3d0DoPYyUozOWYy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710" y="1701413"/>
            <a:ext cx="3574789" cy="3688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43583" y="778083"/>
            <a:ext cx="10243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Стать частью волонтеры </a:t>
            </a:r>
            <a:r>
              <a:rPr lang="ru-RU" dirty="0"/>
              <a:t>отряда «Крылья ангела» </a:t>
            </a:r>
            <a:r>
              <a:rPr lang="ru-RU" dirty="0" smtClean="0"/>
              <a:t>можно нажав кнопку «Готов помогать» на странице портала </a:t>
            </a:r>
            <a:r>
              <a:rPr lang="ru-RU" dirty="0" err="1" smtClean="0"/>
              <a:t>Добро.рф</a:t>
            </a:r>
            <a:r>
              <a:rPr lang="ru-RU" dirty="0" smtClean="0"/>
              <a:t>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dobro.ru/organizations/10081922/info</a:t>
            </a:r>
            <a:endParaRPr lang="ru-RU" dirty="0" smtClean="0"/>
          </a:p>
          <a:p>
            <a:pPr algn="ctr"/>
            <a:r>
              <a:rPr lang="ru-RU" dirty="0"/>
              <a:t>и</a:t>
            </a:r>
            <a:r>
              <a:rPr lang="ru-RU" dirty="0" smtClean="0"/>
              <a:t> (или) обратиться непосредственно к руководителю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4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1" y="3268132"/>
            <a:ext cx="3085315" cy="34611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89" y="3098799"/>
            <a:ext cx="3063244" cy="36305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0239" y="275532"/>
            <a:ext cx="9947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2400" dirty="0" smtClean="0"/>
              <a:t>Отряд «Крылья ангела» оказывает помощь военнослужащим , находящимся в зоне проведения СВО: на постоянной основе изготавливает комплекты сухого душа, окопные свечи, организует сбор гуманитарной помощи, проводит мастер-классы по их изготовлению для учащихся школы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67" y="2607733"/>
            <a:ext cx="2912533" cy="29125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55510"/>
          <a:stretch/>
        </p:blipFill>
        <p:spPr>
          <a:xfrm>
            <a:off x="3330848" y="2460057"/>
            <a:ext cx="2883241" cy="28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7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401834"/>
            <a:ext cx="2677268" cy="23342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54" y="1959640"/>
            <a:ext cx="3133616" cy="871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02" y="3706239"/>
            <a:ext cx="2915332" cy="2739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66" y="553363"/>
            <a:ext cx="2731040" cy="2628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053" y="3054485"/>
            <a:ext cx="2657300" cy="3693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381" y="2940287"/>
            <a:ext cx="2586789" cy="3807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74849" y="685959"/>
            <a:ext cx="49892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Отряд «Крылья ангела» сотрудничает с другими волонтерскими организациями, участвует в совместных мероприятиях с волонтерами «Пчёлки_39», передает изготовленную продукцию бойцам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66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9506"/>
          <a:stretch/>
        </p:blipFill>
        <p:spPr>
          <a:xfrm>
            <a:off x="773291" y="2079658"/>
            <a:ext cx="3167969" cy="4504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4" y="3266432"/>
            <a:ext cx="6675105" cy="30834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7558" y="968062"/>
            <a:ext cx="9181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Волонтеры отряда «Крылья ангела» сотрудничают с ветеранскими организациями и являются победителями в областной акции «Нетленная свеча»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27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570" y="61804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Волонтеры отряда «Крылья ангела» являются участниками всероссийских акций «Окна Победы», «Письма победы», ежегодно поздравляют бойцов  с Днем защитника Отечества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 b="18977"/>
          <a:stretch/>
        </p:blipFill>
        <p:spPr>
          <a:xfrm>
            <a:off x="6479530" y="2336202"/>
            <a:ext cx="2675221" cy="24985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53" y="4284133"/>
            <a:ext cx="2902857" cy="2481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8"/>
          <a:stretch/>
        </p:blipFill>
        <p:spPr>
          <a:xfrm>
            <a:off x="9235671" y="3810000"/>
            <a:ext cx="2901733" cy="2915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r="2940"/>
          <a:stretch/>
        </p:blipFill>
        <p:spPr>
          <a:xfrm>
            <a:off x="82600" y="2139208"/>
            <a:ext cx="3318933" cy="28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6" y="3142887"/>
            <a:ext cx="3407322" cy="2555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46" y="2977955"/>
            <a:ext cx="3418296" cy="3031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129" b="-1"/>
          <a:stretch/>
        </p:blipFill>
        <p:spPr>
          <a:xfrm>
            <a:off x="3949357" y="2138910"/>
            <a:ext cx="3803588" cy="45634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76012" y="858171"/>
            <a:ext cx="989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Волонтеры отряда «Крылья ангела» проводят просветительские мероприятия, посвященные памятным датам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5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24" y="2266254"/>
            <a:ext cx="32957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" y="2154419"/>
            <a:ext cx="3091923" cy="40019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6031" y="792964"/>
            <a:ext cx="9944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Волонтеры отряда «Крылья ангела» участвуют в экологических акциях и </a:t>
            </a:r>
            <a:r>
              <a:rPr lang="ru-RU" sz="2000" dirty="0" err="1" smtClean="0"/>
              <a:t>зооволонтерстве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599" y="1693167"/>
            <a:ext cx="42291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4631" y="2704290"/>
            <a:ext cx="3758721" cy="3910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1" y="2340894"/>
            <a:ext cx="3181371" cy="42738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09344" y="917111"/>
            <a:ext cx="8618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Волонтеры отряда «Крылья ангела» разрабатывают и проводят интеллектуальные игры и викторины в школьной библиотеке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060" y="2201562"/>
            <a:ext cx="3663983" cy="45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4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94" y="2593224"/>
            <a:ext cx="2996187" cy="39933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5" y="2513048"/>
            <a:ext cx="5538282" cy="41537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1754" y="843954"/>
            <a:ext cx="10054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Волонтеры отряда «Крылья ангела» ежегодно поздравляют ветеранов педагогического труда с профессиональным праздником и жителей города, работающих в праздничные дни с  наступающим Новым годом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810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255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Волонтеры отряда «Крылья ангела» являются участниками всероссийских акций «Окна Победы», «Письма победы», ежегодно поздравляют бойцов  с Днем защитника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15</cp:revision>
  <dcterms:created xsi:type="dcterms:W3CDTF">2024-10-01T10:20:13Z</dcterms:created>
  <dcterms:modified xsi:type="dcterms:W3CDTF">2024-10-07T09:33:47Z</dcterms:modified>
</cp:coreProperties>
</file>