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F375B-50DF-4F43-8CE3-3249A9CBB41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4327BC-FF81-4099-B48F-CAD9BBAB020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3850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МБУ «Музей истории Невеля»</a:t>
            </a:r>
            <a:br>
              <a:rPr lang="ru-RU" sz="4800" dirty="0" smtClean="0"/>
            </a:br>
            <a:r>
              <a:rPr lang="ru-RU" sz="4800" dirty="0" smtClean="0"/>
              <a:t>Волонтерское сопровождение </a:t>
            </a:r>
            <a:br>
              <a:rPr lang="ru-RU" sz="4800" dirty="0" smtClean="0"/>
            </a:br>
            <a:r>
              <a:rPr lang="ru-RU" sz="4800" dirty="0" smtClean="0"/>
              <a:t>мероприятий</a:t>
            </a:r>
            <a:endParaRPr lang="ru-RU" sz="4800" dirty="0"/>
          </a:p>
        </p:txBody>
      </p:sp>
      <p:pic>
        <p:nvPicPr>
          <p:cNvPr id="4" name="Рисунок 3" descr="1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714620"/>
            <a:ext cx="357190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YqMu3_EQ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46.userapi.com/impg/2zsMHEPq3b6E-yg0S_XO_yysDfmv-5Bu-KU5TA/HEWTydCb07Y.jpg?size=810x1080&amp;quality=96&amp;sign=2e2569c850dfc10a49cea01584f79c5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649247" cy="4865663"/>
          </a:xfrm>
          <a:prstGeom prst="rect">
            <a:avLst/>
          </a:prstGeom>
          <a:noFill/>
        </p:spPr>
      </p:pic>
      <p:pic>
        <p:nvPicPr>
          <p:cNvPr id="5124" name="Picture 4" descr="https://sun9-20.userapi.com/impg/v5yWml8h_My17mZZsw86NXVC-5FLKGwqu31f4A/mJsay9cVG34.jpg?size=1280x960&amp;quality=96&amp;sign=3a60d7c7e32b27b6319bda2b3eb1003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9.userapi.com/impg/yzyn9S8tlodRm9zUJVISGpYc4GMMu_i2gvNKUg/m4IOAHCOXd0.jpg?size=1280x853&amp;quality=96&amp;sign=9b1fbb848129a0415b4786b7573ff62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344237" cy="489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3.userapi.com/impg/kLi_XnbV1q6JXfoHNbYWSU9Gfo2-d1zsyyMitg/vfODzUq-xP0.jpg?size=1280x853&amp;quality=95&amp;sign=f021dff1dd41c35ea2af2901d6f9461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451436" cy="4965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0.userapi.com/impg/-XdmeEUyD1VpAu849iDDSuK-edPV8lAnlFd4GQ/PB22kwfLDJo.jpg?size=1280x853&amp;quality=95&amp;sign=6ea5e2bab90d761561f3ae126f2d5e0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1831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80.userapi.com/impg/DBdYjwa3YMLf6pEwuxOJ4kngAp1bwUsB0npCYw/Yl0zwD2Y3m8.jpg?size=810x1080&amp;quality=96&amp;sign=fcc810951c5861c3b7084d06b27117c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23270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6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МБУ «Музей истории Невеля» Волонтерское сопровождение  мероприятий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«Музей истории Невеля»</dc:title>
  <dc:creator>user</dc:creator>
  <cp:lastModifiedBy>user</cp:lastModifiedBy>
  <cp:revision>4</cp:revision>
  <dcterms:created xsi:type="dcterms:W3CDTF">2023-03-30T10:18:32Z</dcterms:created>
  <dcterms:modified xsi:type="dcterms:W3CDTF">2023-03-30T10:56:51Z</dcterms:modified>
</cp:coreProperties>
</file>