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2"/>
  </p:sldMasterIdLst>
  <p:notesMasterIdLst>
    <p:notesMasterId r:id="rId15"/>
  </p:notes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9" r:id="rId1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E99"/>
    <a:srgbClr val="CA0013"/>
    <a:srgbClr val="E6E9EE"/>
    <a:srgbClr val="003F99"/>
    <a:srgbClr val="4972B1"/>
    <a:srgbClr val="1D4992"/>
    <a:srgbClr val="C00000"/>
    <a:srgbClr val="4973B3"/>
    <a:srgbClr val="06306C"/>
    <a:srgbClr val="C35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theme" Target="theme/theme1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viewProps" Target="viewProps.xml" /><Relationship Id="rId2" Type="http://schemas.openxmlformats.org/officeDocument/2006/relationships/slideMaster" Target="slideMasters/slideMaster1.xml" /><Relationship Id="rId16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8.xml" /><Relationship Id="rId19" Type="http://schemas.openxmlformats.org/officeDocument/2006/relationships/tableStyles" Target="tableStyle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68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50351-C575-FB4B-A8C4-8D38BC76C36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1048669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670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71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72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9255D-DF1A-BD4F-9FB2-95C11DFC0C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5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255D-DF1A-BD4F-9FB2-95C11DFC0CF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255D-DF1A-BD4F-9FB2-95C11DFC0CF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495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652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609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FF1F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653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54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11/30/2024</a:t>
            </a:fld>
            <a:endParaRPr lang="en-US"/>
          </a:p>
        </p:txBody>
      </p:sp>
      <p:sp>
        <p:nvSpPr>
          <p:cNvPr id="1048655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Holder 2"/>
          <p:cNvSpPr>
            <a:spLocks noGrp="1"/>
          </p:cNvSpPr>
          <p:nvPr>
            <p:ph type="title"/>
          </p:nvPr>
        </p:nvSpPr>
        <p:spPr>
          <a:xfrm>
            <a:off x="720261" y="603501"/>
            <a:ext cx="13304519" cy="495300"/>
          </a:xfrm>
        </p:spPr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657" name="Holder 3"/>
          <p:cNvSpPr>
            <a:spLocks noGrp="1"/>
          </p:cNvSpPr>
          <p:nvPr>
            <p:ph type="body" idx="1"/>
          </p:nvPr>
        </p:nvSpPr>
        <p:spPr>
          <a:xfrm>
            <a:off x="2478102" y="5119396"/>
            <a:ext cx="14337665" cy="609600"/>
          </a:xfrm>
        </p:spPr>
        <p:txBody>
          <a:bodyPr lIns="0" tIns="0" rIns="0" bIns="0"/>
          <a:lstStyle>
            <a:lvl1pPr>
              <a:defRPr sz="4100" b="1" i="0">
                <a:solidFill>
                  <a:srgbClr val="FF1F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658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59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11/30/2024</a:t>
            </a:fld>
            <a:endParaRPr lang="en-US"/>
          </a:p>
        </p:txBody>
      </p:sp>
      <p:sp>
        <p:nvSpPr>
          <p:cNvPr id="1048660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Holder 2"/>
          <p:cNvSpPr>
            <a:spLocks noGrp="1"/>
          </p:cNvSpPr>
          <p:nvPr>
            <p:ph type="title"/>
          </p:nvPr>
        </p:nvSpPr>
        <p:spPr>
          <a:xfrm>
            <a:off x="720261" y="603501"/>
            <a:ext cx="13304519" cy="495300"/>
          </a:xfrm>
        </p:spPr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662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63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64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65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11/30/2024</a:t>
            </a:fld>
            <a:endParaRPr lang="en-US"/>
          </a:p>
        </p:txBody>
      </p:sp>
      <p:sp>
        <p:nvSpPr>
          <p:cNvPr id="1048666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Holder 2"/>
          <p:cNvSpPr>
            <a:spLocks noGrp="1"/>
          </p:cNvSpPr>
          <p:nvPr>
            <p:ph type="title"/>
          </p:nvPr>
        </p:nvSpPr>
        <p:spPr>
          <a:xfrm>
            <a:off x="720261" y="603501"/>
            <a:ext cx="13304519" cy="495300"/>
          </a:xfrm>
        </p:spPr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617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18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11/30/2024</a:t>
            </a:fld>
            <a:endParaRPr lang="en-US"/>
          </a:p>
        </p:txBody>
      </p:sp>
      <p:sp>
        <p:nvSpPr>
          <p:cNvPr id="1048619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5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11/30/2024</a:t>
            </a:fld>
            <a:endParaRPr lang="en-US"/>
          </a:p>
        </p:txBody>
      </p:sp>
      <p:sp>
        <p:nvSpPr>
          <p:cNvPr id="1048586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0" y="0"/>
            <a:ext cx="15812135" cy="2345690"/>
          </a:xfrm>
          <a:custGeom>
            <a:avLst/>
            <a:gdLst/>
            <a:ahLst/>
            <a:cxnLst/>
            <a:rect l="l" t="t" r="r" b="b"/>
            <a:pathLst>
              <a:path w="15812135" h="2345690">
                <a:moveTo>
                  <a:pt x="14457776" y="2345478"/>
                </a:moveTo>
                <a:lnTo>
                  <a:pt x="0" y="2345478"/>
                </a:lnTo>
                <a:lnTo>
                  <a:pt x="0" y="0"/>
                </a:lnTo>
                <a:lnTo>
                  <a:pt x="15811939" y="0"/>
                </a:lnTo>
                <a:lnTo>
                  <a:pt x="14457776" y="2345478"/>
                </a:lnTo>
                <a:close/>
              </a:path>
            </a:pathLst>
          </a:custGeom>
          <a:solidFill>
            <a:srgbClr val="E6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7" name="bg object 17"/>
          <p:cNvSpPr/>
          <p:nvPr/>
        </p:nvSpPr>
        <p:spPr>
          <a:xfrm>
            <a:off x="14425829" y="0"/>
            <a:ext cx="3484879" cy="2345690"/>
          </a:xfrm>
          <a:custGeom>
            <a:avLst/>
            <a:gdLst/>
            <a:ahLst/>
            <a:cxnLst/>
            <a:rect l="l" t="t" r="r" b="b"/>
            <a:pathLst>
              <a:path w="3484880" h="2345690">
                <a:moveTo>
                  <a:pt x="2130709" y="2345478"/>
                </a:moveTo>
                <a:lnTo>
                  <a:pt x="0" y="2345478"/>
                </a:lnTo>
                <a:lnTo>
                  <a:pt x="1354162" y="0"/>
                </a:lnTo>
                <a:lnTo>
                  <a:pt x="3484872" y="0"/>
                </a:lnTo>
                <a:lnTo>
                  <a:pt x="2130709" y="2345478"/>
                </a:lnTo>
                <a:close/>
              </a:path>
            </a:pathLst>
          </a:custGeom>
          <a:solidFill>
            <a:srgbClr val="FF5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8" name="bg object 18"/>
          <p:cNvSpPr/>
          <p:nvPr/>
        </p:nvSpPr>
        <p:spPr>
          <a:xfrm>
            <a:off x="16555680" y="0"/>
            <a:ext cx="3549015" cy="2345690"/>
          </a:xfrm>
          <a:custGeom>
            <a:avLst/>
            <a:gdLst/>
            <a:ahLst/>
            <a:cxnLst/>
            <a:rect l="l" t="t" r="r" b="b"/>
            <a:pathLst>
              <a:path w="3549015" h="2345690">
                <a:moveTo>
                  <a:pt x="3548418" y="2345478"/>
                </a:moveTo>
                <a:lnTo>
                  <a:pt x="0" y="2345478"/>
                </a:lnTo>
                <a:lnTo>
                  <a:pt x="1354162" y="0"/>
                </a:lnTo>
                <a:lnTo>
                  <a:pt x="3548418" y="0"/>
                </a:lnTo>
                <a:lnTo>
                  <a:pt x="3548418" y="2345478"/>
                </a:lnTo>
                <a:close/>
              </a:path>
            </a:pathLst>
          </a:custGeom>
          <a:solidFill>
            <a:srgbClr val="FF1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52" name="bg object 19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115629" y="706337"/>
            <a:ext cx="1255393" cy="1178463"/>
          </a:xfrm>
          <a:prstGeom prst="rect">
            <a:avLst/>
          </a:prstGeom>
        </p:spPr>
      </p:pic>
      <p:sp>
        <p:nvSpPr>
          <p:cNvPr id="1048579" name="Holder 2"/>
          <p:cNvSpPr>
            <a:spLocks noGrp="1"/>
          </p:cNvSpPr>
          <p:nvPr>
            <p:ph type="title"/>
          </p:nvPr>
        </p:nvSpPr>
        <p:spPr>
          <a:xfrm>
            <a:off x="720261" y="603501"/>
            <a:ext cx="13304519" cy="1570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0" name="Holder 3"/>
          <p:cNvSpPr>
            <a:spLocks noGrp="1"/>
          </p:cNvSpPr>
          <p:nvPr>
            <p:ph type="body" idx="1"/>
          </p:nvPr>
        </p:nvSpPr>
        <p:spPr>
          <a:xfrm>
            <a:off x="2478102" y="5119396"/>
            <a:ext cx="14337665" cy="379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FF1F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1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2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11/30/2024</a:t>
            </a:fld>
            <a:endParaRPr lang="en-US"/>
          </a:p>
        </p:txBody>
      </p:sp>
      <p:sp>
        <p:nvSpPr>
          <p:cNvPr id="1048583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 spd="slow">
    <p:cover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7.png" /><Relationship Id="rId4" Type="http://schemas.openxmlformats.org/officeDocument/2006/relationships/image" Target="../media/image4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1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3.jpeg" /><Relationship Id="rId5" Type="http://schemas.openxmlformats.org/officeDocument/2006/relationships/image" Target="../media/image12.jpeg" /><Relationship Id="rId4" Type="http://schemas.openxmlformats.org/officeDocument/2006/relationships/image" Target="../media/image7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7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Прямоугольник 10"/>
          <p:cNvSpPr/>
          <p:nvPr/>
        </p:nvSpPr>
        <p:spPr>
          <a:xfrm>
            <a:off x="12114914" y="1463675"/>
            <a:ext cx="7995814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object 2"/>
          <p:cNvGrpSpPr/>
          <p:nvPr/>
        </p:nvGrpSpPr>
        <p:grpSpPr>
          <a:xfrm>
            <a:off x="-13277" y="-28711"/>
            <a:ext cx="20124005" cy="11371811"/>
            <a:chOff x="-19529" y="1"/>
            <a:chExt cx="20124005" cy="11352655"/>
          </a:xfrm>
        </p:grpSpPr>
        <p:pic>
          <p:nvPicPr>
            <p:cNvPr id="2097165" name="object 3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9529" y="5667804"/>
              <a:ext cx="11475985" cy="5060428"/>
            </a:xfrm>
            <a:prstGeom prst="rect">
              <a:avLst/>
            </a:prstGeom>
          </p:spPr>
        </p:pic>
        <p:sp>
          <p:nvSpPr>
            <p:cNvPr id="1048621" name="object 4"/>
            <p:cNvSpPr/>
            <p:nvPr/>
          </p:nvSpPr>
          <p:spPr>
            <a:xfrm>
              <a:off x="8826367" y="18762"/>
              <a:ext cx="9416189" cy="11333893"/>
            </a:xfrm>
            <a:custGeom>
              <a:avLst/>
              <a:gdLst/>
              <a:ahLst/>
              <a:cxnLst/>
              <a:rect l="l" t="t" r="r" b="b"/>
              <a:pathLst>
                <a:path w="10095230" h="11271250">
                  <a:moveTo>
                    <a:pt x="3587471" y="11271028"/>
                  </a:moveTo>
                  <a:lnTo>
                    <a:pt x="0" y="11271028"/>
                  </a:lnTo>
                  <a:lnTo>
                    <a:pt x="6507331" y="0"/>
                  </a:lnTo>
                  <a:lnTo>
                    <a:pt x="10094803" y="0"/>
                  </a:lnTo>
                  <a:lnTo>
                    <a:pt x="3587471" y="11271028"/>
                  </a:lnTo>
                  <a:close/>
                </a:path>
              </a:pathLst>
            </a:custGeom>
            <a:solidFill>
              <a:srgbClr val="272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2" name="object 5"/>
            <p:cNvSpPr/>
            <p:nvPr/>
          </p:nvSpPr>
          <p:spPr>
            <a:xfrm>
              <a:off x="8826598" y="1"/>
              <a:ext cx="11277878" cy="11352655"/>
            </a:xfrm>
            <a:custGeom>
              <a:avLst/>
              <a:gdLst/>
              <a:ahLst/>
              <a:cxnLst/>
              <a:rect l="l" t="t" r="r" b="b"/>
              <a:pathLst>
                <a:path w="11963400" h="11290300">
                  <a:moveTo>
                    <a:pt x="11963028" y="11289792"/>
                  </a:moveTo>
                  <a:lnTo>
                    <a:pt x="0" y="11289792"/>
                  </a:lnTo>
                  <a:lnTo>
                    <a:pt x="6518165" y="0"/>
                  </a:lnTo>
                  <a:lnTo>
                    <a:pt x="11963015" y="0"/>
                  </a:lnTo>
                  <a:lnTo>
                    <a:pt x="11963028" y="11289792"/>
                  </a:lnTo>
                  <a:close/>
                </a:path>
              </a:pathLst>
            </a:custGeom>
            <a:solidFill>
              <a:srgbClr val="E6E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3" name="object 6"/>
            <p:cNvSpPr/>
            <p:nvPr/>
          </p:nvSpPr>
          <p:spPr>
            <a:xfrm>
              <a:off x="7912198" y="5667809"/>
              <a:ext cx="12192048" cy="5079186"/>
            </a:xfrm>
            <a:custGeom>
              <a:avLst/>
              <a:gdLst/>
              <a:ahLst/>
              <a:cxnLst/>
              <a:rect l="l" t="t" r="r" b="b"/>
              <a:pathLst>
                <a:path w="7266940" h="3714115">
                  <a:moveTo>
                    <a:pt x="7266794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7266792" y="0"/>
                  </a:lnTo>
                  <a:lnTo>
                    <a:pt x="7266794" y="3714106"/>
                  </a:lnTo>
                  <a:close/>
                </a:path>
              </a:pathLst>
            </a:custGeom>
            <a:solidFill>
              <a:srgbClr val="1D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4" name="object 7"/>
            <p:cNvSpPr/>
            <p:nvPr/>
          </p:nvSpPr>
          <p:spPr>
            <a:xfrm>
              <a:off x="6616799" y="5667805"/>
              <a:ext cx="8364188" cy="5060428"/>
            </a:xfrm>
            <a:custGeom>
              <a:avLst/>
              <a:gdLst/>
              <a:ahLst/>
              <a:cxnLst/>
              <a:rect l="l" t="t" r="r" b="b"/>
              <a:pathLst>
                <a:path w="5732144" h="3714115">
                  <a:moveTo>
                    <a:pt x="3587471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5731812" y="0"/>
                  </a:lnTo>
                  <a:lnTo>
                    <a:pt x="3587471" y="3714106"/>
                  </a:lnTo>
                  <a:close/>
                </a:path>
              </a:pathLst>
            </a:custGeom>
            <a:solidFill>
              <a:srgbClr val="013E99">
                <a:alpha val="6862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25" name="object 6"/>
          <p:cNvSpPr txBox="1"/>
          <p:nvPr/>
        </p:nvSpPr>
        <p:spPr>
          <a:xfrm>
            <a:off x="10200070" y="6617402"/>
            <a:ext cx="9605580" cy="34461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r">
              <a:spcBef>
                <a:spcPts val="105"/>
              </a:spcBef>
            </a:pPr>
            <a:r>
              <a:rPr lang="ru-RU" sz="2800">
                <a:solidFill>
                  <a:srgbClr val="FFFFFF"/>
                </a:solidFill>
              </a:rPr>
              <a:t>Руководитель проекта:</a:t>
            </a:r>
          </a:p>
          <a:p>
            <a:pPr marL="12700" marR="5080" algn="r">
              <a:spcBef>
                <a:spcPts val="105"/>
              </a:spcBef>
            </a:pPr>
            <a:r>
              <a:rPr lang="ru-RU" sz="2800">
                <a:solidFill>
                  <a:srgbClr val="FFFFFF"/>
                </a:solidFill>
              </a:rPr>
              <a:t>Данилова</a:t>
            </a:r>
            <a:r>
              <a:rPr lang="en-US" altLang="ru-RU" sz="2800">
                <a:solidFill>
                  <a:srgbClr val="FFFFFF"/>
                </a:solidFill>
              </a:rPr>
              <a:t> </a:t>
            </a:r>
            <a:r>
              <a:rPr lang="ru-RU" altLang="ru-RU" sz="2800">
                <a:solidFill>
                  <a:srgbClr val="FFFFFF"/>
                </a:solidFill>
              </a:rPr>
              <a:t>Ирина</a:t>
            </a:r>
            <a:r>
              <a:rPr lang="en-US" altLang="ru-RU" sz="2800">
                <a:solidFill>
                  <a:srgbClr val="FFFFFF"/>
                </a:solidFill>
              </a:rPr>
              <a:t> </a:t>
            </a:r>
            <a:r>
              <a:rPr lang="ru-RU" altLang="ru-RU" sz="2800">
                <a:solidFill>
                  <a:srgbClr val="FFFFFF"/>
                </a:solidFill>
              </a:rPr>
              <a:t>Игоревна</a:t>
            </a:r>
            <a:r>
              <a:rPr lang="ru-RU" sz="2800">
                <a:solidFill>
                  <a:srgbClr val="FFFFFF"/>
                </a:solidFill>
              </a:rPr>
              <a:t>-</a:t>
            </a:r>
            <a:endParaRPr lang="zh-CN" altLang="en-US"/>
          </a:p>
          <a:p>
            <a:pPr marL="12700" marR="5080" algn="r">
              <a:spcBef>
                <a:spcPts val="105"/>
              </a:spcBef>
            </a:pPr>
            <a:endParaRPr lang="ru-RU" sz="2800">
              <a:solidFill>
                <a:srgbClr val="FFFFFF"/>
              </a:solidFill>
            </a:endParaRPr>
          </a:p>
          <a:p>
            <a:pPr marL="12700" marR="5080" algn="r">
              <a:spcBef>
                <a:spcPts val="105"/>
              </a:spcBef>
            </a:pPr>
            <a:r>
              <a:rPr lang="ru-RU" sz="2800">
                <a:solidFill>
                  <a:srgbClr val="FFFFFF"/>
                </a:solidFill>
              </a:rPr>
              <a:t>Структурное подразделение:</a:t>
            </a:r>
            <a:br>
              <a:rPr lang="ru-RU" sz="2800">
                <a:solidFill>
                  <a:srgbClr val="FFFFFF"/>
                </a:solidFill>
              </a:rPr>
            </a:br>
            <a:r>
              <a:rPr lang="ru-RU" sz="2800">
                <a:solidFill>
                  <a:srgbClr val="FFFFFF"/>
                </a:solidFill>
              </a:rPr>
              <a:t>-</a:t>
            </a:r>
          </a:p>
          <a:p>
            <a:pPr marL="12700" marR="5080" algn="r">
              <a:spcBef>
                <a:spcPts val="105"/>
              </a:spcBef>
            </a:pPr>
            <a:endParaRPr lang="ru-RU" sz="2800">
              <a:solidFill>
                <a:srgbClr val="FFFFFF"/>
              </a:solidFill>
            </a:endParaRPr>
          </a:p>
          <a:p>
            <a:pPr marL="12700" marR="5080" algn="r">
              <a:spcBef>
                <a:spcPts val="105"/>
              </a:spcBef>
            </a:pPr>
            <a:r>
              <a:rPr lang="ru-RU" sz="2800">
                <a:solidFill>
                  <a:srgbClr val="FFFFFF"/>
                </a:solidFill>
              </a:rPr>
              <a:t>Социальный заказчик:</a:t>
            </a:r>
            <a:endParaRPr lang="zh-CN" altLang="en-US"/>
          </a:p>
          <a:p>
            <a:pPr marL="12700" marR="5080" algn="r">
              <a:spcBef>
                <a:spcPts val="105"/>
              </a:spcBef>
            </a:pPr>
            <a:r>
              <a:rPr lang="en-US" altLang="ru-RU" sz="2800">
                <a:solidFill>
                  <a:srgbClr val="FFFFFF"/>
                </a:solidFill>
              </a:rPr>
              <a:t>"</a:t>
            </a:r>
            <a:r>
              <a:rPr lang="ru-RU" altLang="ru-RU" sz="2800">
                <a:solidFill>
                  <a:srgbClr val="FFFFFF"/>
                </a:solidFill>
              </a:rPr>
              <a:t>МОО</a:t>
            </a:r>
            <a:r>
              <a:rPr lang="en-US" altLang="ru-RU" sz="2800">
                <a:solidFill>
                  <a:srgbClr val="FFFFFF"/>
                </a:solidFill>
              </a:rPr>
              <a:t> </a:t>
            </a:r>
            <a:r>
              <a:rPr lang="ru-RU" altLang="ru-RU" sz="2800">
                <a:solidFill>
                  <a:srgbClr val="FFFFFF"/>
                </a:solidFill>
              </a:rPr>
              <a:t>Чистые</a:t>
            </a:r>
            <a:r>
              <a:rPr lang="en-US" altLang="ru-RU" sz="2800">
                <a:solidFill>
                  <a:srgbClr val="FFFFFF"/>
                </a:solidFill>
              </a:rPr>
              <a:t> </a:t>
            </a:r>
            <a:r>
              <a:rPr lang="ru-RU" altLang="ru-RU" sz="2800">
                <a:solidFill>
                  <a:srgbClr val="FFFFFF"/>
                </a:solidFill>
              </a:rPr>
              <a:t>игры</a:t>
            </a:r>
            <a:r>
              <a:rPr lang="en-US" altLang="ru-RU" sz="2800">
                <a:solidFill>
                  <a:srgbClr val="FFFFFF"/>
                </a:solidFill>
              </a:rPr>
              <a:t>"</a:t>
            </a:r>
            <a:r>
              <a:rPr lang="ru-RU" sz="2800">
                <a:solidFill>
                  <a:srgbClr val="FFFFFF"/>
                </a:solidFill>
              </a:rPr>
              <a:t>-</a:t>
            </a:r>
            <a:endParaRPr lang="zh-CN" altLang="en-US"/>
          </a:p>
        </p:txBody>
      </p:sp>
      <p:pic>
        <p:nvPicPr>
          <p:cNvPr id="2097166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3650" y="1056238"/>
            <a:ext cx="3429000" cy="3181866"/>
          </a:xfrm>
          <a:prstGeom prst="rect">
            <a:avLst/>
          </a:prstGeom>
        </p:spPr>
      </p:pic>
      <p:pic>
        <p:nvPicPr>
          <p:cNvPr id="2097167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450" y="5730875"/>
            <a:ext cx="1905000" cy="1905000"/>
          </a:xfrm>
          <a:prstGeom prst="rect">
            <a:avLst/>
          </a:prstGeom>
        </p:spPr>
      </p:pic>
      <p:sp>
        <p:nvSpPr>
          <p:cNvPr id="1048626" name="TextBox 8"/>
          <p:cNvSpPr txBox="1"/>
          <p:nvPr/>
        </p:nvSpPr>
        <p:spPr>
          <a:xfrm>
            <a:off x="-66064" y="2784650"/>
            <a:ext cx="13378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 «Чистые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zh-CN" altLang="en-US"/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object 14"/>
          <p:cNvSpPr txBox="1"/>
          <p:nvPr/>
        </p:nvSpPr>
        <p:spPr>
          <a:xfrm>
            <a:off x="1592103" y="1158875"/>
            <a:ext cx="11662093" cy="1171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>
                <a:solidFill>
                  <a:srgbClr val="013E99"/>
                </a:solidFill>
                <a:latin typeface="Arial"/>
                <a:cs typeface="Arial"/>
              </a:rPr>
              <a:t>Перспектива развития и потенциал проекта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3145741" name="Прямая соединительная линия 6"/>
          <p:cNvCxnSpPr>
            <a:cxnSpLocks/>
          </p:cNvCxnSpPr>
          <p:nvPr/>
        </p:nvCxnSpPr>
        <p:spPr>
          <a:xfrm flipH="1">
            <a:off x="2051050" y="2149475"/>
            <a:ext cx="1074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2" name="Рисунок 14"/>
          <p:cNvPicPr>
            <a:picLocks noChangeAspect="1"/>
          </p:cNvPicPr>
          <p:nvPr/>
        </p:nvPicPr>
        <p:blipFill rotWithShape="1">
          <a:blip r:embed="rId2"/>
          <a:srcRect l="17444" r="39234" b="15936"/>
          <a:stretch>
            <a:fillRect/>
          </a:stretch>
        </p:blipFill>
        <p:spPr>
          <a:xfrm>
            <a:off x="15002410" y="0"/>
            <a:ext cx="5101690" cy="11309350"/>
          </a:xfrm>
          <a:prstGeom prst="rect">
            <a:avLst/>
          </a:prstGeom>
        </p:spPr>
      </p:pic>
      <p:sp>
        <p:nvSpPr>
          <p:cNvPr id="1048638" name="Прямоугольник 15"/>
          <p:cNvSpPr/>
          <p:nvPr/>
        </p:nvSpPr>
        <p:spPr>
          <a:xfrm>
            <a:off x="15005050" y="0"/>
            <a:ext cx="5101689" cy="11309350"/>
          </a:xfrm>
          <a:prstGeom prst="rect">
            <a:avLst/>
          </a:prstGeom>
          <a:solidFill>
            <a:srgbClr val="1D4992">
              <a:alpha val="7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97173" name="Рисунок 3"/>
          <p:cNvPicPr>
            <a:picLocks noChangeAspect="1"/>
          </p:cNvPicPr>
          <p:nvPr/>
        </p:nvPicPr>
        <p:blipFill rotWithShape="1">
          <a:blip r:embed="rId3" cstate="print"/>
          <a:srcRect r="74911"/>
          <a:stretch>
            <a:fillRect/>
          </a:stretch>
        </p:blipFill>
        <p:spPr>
          <a:xfrm>
            <a:off x="16148050" y="4206875"/>
            <a:ext cx="3760091" cy="3657006"/>
          </a:xfrm>
          <a:prstGeom prst="rect">
            <a:avLst/>
          </a:prstGeom>
        </p:spPr>
      </p:pic>
      <p:sp>
        <p:nvSpPr>
          <p:cNvPr id="1048639" name="Прямоугольная выноска 20"/>
          <p:cNvSpPr/>
          <p:nvPr/>
        </p:nvSpPr>
        <p:spPr>
          <a:xfrm rot="5400000" flipV="1">
            <a:off x="-2589006" y="7178335"/>
            <a:ext cx="7136437" cy="150370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  <a:gd name="connsiteX0" fmla="*/ 4762099 w 4762099"/>
              <a:gd name="connsiteY0" fmla="*/ 2609 h 74319"/>
              <a:gd name="connsiteX1" fmla="*/ 3605382 w 4762099"/>
              <a:gd name="connsiteY1" fmla="*/ 26 h 74319"/>
              <a:gd name="connsiteX2" fmla="*/ 3511718 w 4762099"/>
              <a:gd name="connsiteY2" fmla="*/ 74319 h 74319"/>
              <a:gd name="connsiteX3" fmla="*/ 3437994 w 4762099"/>
              <a:gd name="connsiteY3" fmla="*/ 0 h 74319"/>
              <a:gd name="connsiteX4" fmla="*/ 0 w 4762099"/>
              <a:gd name="connsiteY4" fmla="*/ 1264 h 74319"/>
              <a:gd name="connsiteX0" fmla="*/ 7983900 w 7983900"/>
              <a:gd name="connsiteY0" fmla="*/ 2609 h 74319"/>
              <a:gd name="connsiteX1" fmla="*/ 3605382 w 7983900"/>
              <a:gd name="connsiteY1" fmla="*/ 26 h 74319"/>
              <a:gd name="connsiteX2" fmla="*/ 3511718 w 7983900"/>
              <a:gd name="connsiteY2" fmla="*/ 74319 h 74319"/>
              <a:gd name="connsiteX3" fmla="*/ 3437994 w 7983900"/>
              <a:gd name="connsiteY3" fmla="*/ 0 h 74319"/>
              <a:gd name="connsiteX4" fmla="*/ 0 w 7983900"/>
              <a:gd name="connsiteY4" fmla="*/ 1264 h 74319"/>
              <a:gd name="connsiteX0" fmla="*/ 6717209 w 6717209"/>
              <a:gd name="connsiteY0" fmla="*/ 2609 h 74319"/>
              <a:gd name="connsiteX1" fmla="*/ 3605382 w 6717209"/>
              <a:gd name="connsiteY1" fmla="*/ 26 h 74319"/>
              <a:gd name="connsiteX2" fmla="*/ 3511718 w 6717209"/>
              <a:gd name="connsiteY2" fmla="*/ 74319 h 74319"/>
              <a:gd name="connsiteX3" fmla="*/ 3437994 w 6717209"/>
              <a:gd name="connsiteY3" fmla="*/ 0 h 74319"/>
              <a:gd name="connsiteX4" fmla="*/ 0 w 6717209"/>
              <a:gd name="connsiteY4" fmla="*/ 1264 h 74319"/>
              <a:gd name="connsiteX0" fmla="*/ 5973717 w 5973717"/>
              <a:gd name="connsiteY0" fmla="*/ 9643 h 81353"/>
              <a:gd name="connsiteX1" fmla="*/ 2861890 w 5973717"/>
              <a:gd name="connsiteY1" fmla="*/ 7060 h 81353"/>
              <a:gd name="connsiteX2" fmla="*/ 2768226 w 5973717"/>
              <a:gd name="connsiteY2" fmla="*/ 81353 h 81353"/>
              <a:gd name="connsiteX3" fmla="*/ 2694502 w 5973717"/>
              <a:gd name="connsiteY3" fmla="*/ 7034 h 81353"/>
              <a:gd name="connsiteX4" fmla="*/ 0 w 5973717"/>
              <a:gd name="connsiteY4" fmla="*/ 0 h 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7" h="81353">
                <a:moveTo>
                  <a:pt x="5973717" y="9643"/>
                </a:moveTo>
                <a:lnTo>
                  <a:pt x="2861890" y="7060"/>
                </a:lnTo>
                <a:lnTo>
                  <a:pt x="2768226" y="81353"/>
                </a:lnTo>
                <a:lnTo>
                  <a:pt x="2694502" y="70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0" i="0" u="none" strike="noStrike" kern="0" cap="none" spc="0" normalizeH="0" baseline="0" noProof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640" name="TextBox 2"/>
          <p:cNvSpPr txBox="1"/>
          <p:nvPr/>
        </p:nvSpPr>
        <p:spPr>
          <a:xfrm>
            <a:off x="1260937" y="6340475"/>
            <a:ext cx="12867366" cy="1056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Чистых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играх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схожих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проектах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забота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небезразличными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endParaRPr lang="zh-CN" altLang="en-US"/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Рисунок 11"/>
          <p:cNvPicPr>
            <a:picLocks noChangeAspect="1"/>
          </p:cNvPicPr>
          <p:nvPr/>
        </p:nvPicPr>
        <p:blipFill rotWithShape="1">
          <a:blip r:embed="rId2"/>
          <a:srcRect r="67416"/>
          <a:stretch>
            <a:fillRect/>
          </a:stretch>
        </p:blipFill>
        <p:spPr>
          <a:xfrm>
            <a:off x="13429953" y="-1"/>
            <a:ext cx="6674147" cy="11309350"/>
          </a:xfrm>
          <a:prstGeom prst="rect">
            <a:avLst/>
          </a:prstGeom>
        </p:spPr>
      </p:pic>
      <p:pic>
        <p:nvPicPr>
          <p:cNvPr id="2097185" name="Рисунок 209718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16913" y="0"/>
            <a:ext cx="6913040" cy="5184779"/>
          </a:xfrm>
          <a:prstGeom prst="rect">
            <a:avLst/>
          </a:prstGeom>
        </p:spPr>
      </p:pic>
      <p:pic>
        <p:nvPicPr>
          <p:cNvPr id="2097186" name="Рисунок 209718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589120" y="2592388"/>
            <a:ext cx="5962827" cy="7950437"/>
          </a:xfrm>
          <a:prstGeom prst="rect">
            <a:avLst/>
          </a:prstGeom>
        </p:spPr>
      </p:pic>
      <p:pic>
        <p:nvPicPr>
          <p:cNvPr id="2097187" name="Рисунок 209718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91231" y="6277041"/>
            <a:ext cx="6838722" cy="512904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2"/>
          <p:cNvGrpSpPr/>
          <p:nvPr/>
        </p:nvGrpSpPr>
        <p:grpSpPr>
          <a:xfrm>
            <a:off x="0" y="0"/>
            <a:ext cx="20104476" cy="11309350"/>
            <a:chOff x="0" y="1"/>
            <a:chExt cx="20104476" cy="11290300"/>
          </a:xfrm>
        </p:grpSpPr>
        <p:pic>
          <p:nvPicPr>
            <p:cNvPr id="2097181" name="object 3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67796"/>
              <a:ext cx="11475985" cy="3724588"/>
            </a:xfrm>
            <a:prstGeom prst="rect">
              <a:avLst/>
            </a:prstGeom>
          </p:spPr>
        </p:pic>
        <p:sp>
          <p:nvSpPr>
            <p:cNvPr id="1048645" name="object 4"/>
            <p:cNvSpPr/>
            <p:nvPr/>
          </p:nvSpPr>
          <p:spPr>
            <a:xfrm>
              <a:off x="8147327" y="18763"/>
              <a:ext cx="10095230" cy="11271250"/>
            </a:xfrm>
            <a:custGeom>
              <a:avLst/>
              <a:gdLst/>
              <a:ahLst/>
              <a:cxnLst/>
              <a:rect l="l" t="t" r="r" b="b"/>
              <a:pathLst>
                <a:path w="10095230" h="11271250">
                  <a:moveTo>
                    <a:pt x="3587471" y="11271028"/>
                  </a:moveTo>
                  <a:lnTo>
                    <a:pt x="0" y="11271028"/>
                  </a:lnTo>
                  <a:lnTo>
                    <a:pt x="6507331" y="0"/>
                  </a:lnTo>
                  <a:lnTo>
                    <a:pt x="10094803" y="0"/>
                  </a:lnTo>
                  <a:lnTo>
                    <a:pt x="3587471" y="11271028"/>
                  </a:lnTo>
                  <a:close/>
                </a:path>
              </a:pathLst>
            </a:custGeom>
            <a:solidFill>
              <a:srgbClr val="272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6" name="object 5"/>
            <p:cNvSpPr/>
            <p:nvPr/>
          </p:nvSpPr>
          <p:spPr>
            <a:xfrm>
              <a:off x="8141076" y="1"/>
              <a:ext cx="11963400" cy="11290300"/>
            </a:xfrm>
            <a:custGeom>
              <a:avLst/>
              <a:gdLst/>
              <a:ahLst/>
              <a:cxnLst/>
              <a:rect l="l" t="t" r="r" b="b"/>
              <a:pathLst>
                <a:path w="11963400" h="11290300">
                  <a:moveTo>
                    <a:pt x="11963028" y="11289792"/>
                  </a:moveTo>
                  <a:lnTo>
                    <a:pt x="0" y="11289792"/>
                  </a:lnTo>
                  <a:lnTo>
                    <a:pt x="6518165" y="0"/>
                  </a:lnTo>
                  <a:lnTo>
                    <a:pt x="11963015" y="0"/>
                  </a:lnTo>
                  <a:lnTo>
                    <a:pt x="11963028" y="11289792"/>
                  </a:lnTo>
                  <a:close/>
                </a:path>
              </a:pathLst>
            </a:custGeom>
            <a:solidFill>
              <a:srgbClr val="E6E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7" name="object 6"/>
            <p:cNvSpPr/>
            <p:nvPr/>
          </p:nvSpPr>
          <p:spPr>
            <a:xfrm>
              <a:off x="12837306" y="5667810"/>
              <a:ext cx="7266940" cy="3714115"/>
            </a:xfrm>
            <a:custGeom>
              <a:avLst/>
              <a:gdLst/>
              <a:ahLst/>
              <a:cxnLst/>
              <a:rect l="l" t="t" r="r" b="b"/>
              <a:pathLst>
                <a:path w="7266940" h="3714115">
                  <a:moveTo>
                    <a:pt x="7266794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7266792" y="0"/>
                  </a:lnTo>
                  <a:lnTo>
                    <a:pt x="7266794" y="3714106"/>
                  </a:lnTo>
                  <a:close/>
                </a:path>
              </a:pathLst>
            </a:custGeom>
            <a:solidFill>
              <a:srgbClr val="1D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8" name="object 7"/>
            <p:cNvSpPr/>
            <p:nvPr/>
          </p:nvSpPr>
          <p:spPr>
            <a:xfrm>
              <a:off x="9248841" y="5667806"/>
              <a:ext cx="5732145" cy="3714115"/>
            </a:xfrm>
            <a:custGeom>
              <a:avLst/>
              <a:gdLst/>
              <a:ahLst/>
              <a:cxnLst/>
              <a:rect l="l" t="t" r="r" b="b"/>
              <a:pathLst>
                <a:path w="5732144" h="3714115">
                  <a:moveTo>
                    <a:pt x="3587471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5731812" y="0"/>
                  </a:lnTo>
                  <a:lnTo>
                    <a:pt x="3587471" y="3714106"/>
                  </a:lnTo>
                  <a:close/>
                </a:path>
              </a:pathLst>
            </a:custGeom>
            <a:solidFill>
              <a:srgbClr val="013E99">
                <a:alpha val="6862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49" name="Прямоугольник 10"/>
          <p:cNvSpPr/>
          <p:nvPr/>
        </p:nvSpPr>
        <p:spPr>
          <a:xfrm>
            <a:off x="12114914" y="1463675"/>
            <a:ext cx="7995814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8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7096" y="2153579"/>
            <a:ext cx="1737412" cy="1612193"/>
          </a:xfrm>
          <a:prstGeom prst="rect">
            <a:avLst/>
          </a:prstGeom>
        </p:spPr>
      </p:pic>
      <p:sp>
        <p:nvSpPr>
          <p:cNvPr id="1048650" name="object 8"/>
          <p:cNvSpPr txBox="1">
            <a:spLocks noGrp="1"/>
          </p:cNvSpPr>
          <p:nvPr>
            <p:ph type="title"/>
          </p:nvPr>
        </p:nvSpPr>
        <p:spPr>
          <a:xfrm>
            <a:off x="1885719" y="2668825"/>
            <a:ext cx="12123369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 marR="5080">
              <a:lnSpc>
                <a:spcPct val="100499"/>
              </a:lnSpc>
              <a:spcBef>
                <a:spcPts val="95"/>
              </a:spcBef>
            </a:pPr>
            <a:r>
              <a:rPr lang="ru-RU" sz="4400" b="0" spc="13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cs typeface="Arial Black"/>
              </a:rPr>
              <a:t>СПАСИБО ЗА ВНИМАНИЕ!</a:t>
            </a:r>
          </a:p>
        </p:txBody>
      </p:sp>
      <p:pic>
        <p:nvPicPr>
          <p:cNvPr id="2097183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450" y="5730875"/>
            <a:ext cx="1905000" cy="1905000"/>
          </a:xfrm>
          <a:prstGeom prst="rect">
            <a:avLst/>
          </a:prstGeom>
        </p:spPr>
      </p:pic>
      <p:pic>
        <p:nvPicPr>
          <p:cNvPr id="2097184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1270" y="2161141"/>
            <a:ext cx="1737412" cy="173741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object 14"/>
          <p:cNvSpPr txBox="1"/>
          <p:nvPr/>
        </p:nvSpPr>
        <p:spPr>
          <a:xfrm>
            <a:off x="-464556" y="1324688"/>
            <a:ext cx="15470611" cy="595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>
                <a:solidFill>
                  <a:srgbClr val="013E99"/>
                </a:solidFill>
                <a:latin typeface="Arial"/>
                <a:cs typeface="Arial"/>
              </a:rPr>
              <a:t>Данные о социальном заказчике проекта</a:t>
            </a:r>
            <a:endParaRPr lang="ru-RU" sz="3600" b="1">
              <a:solidFill>
                <a:srgbClr val="013E99"/>
              </a:solidFill>
              <a:latin typeface="Arial"/>
              <a:cs typeface="Arial"/>
            </a:endParaRPr>
          </a:p>
        </p:txBody>
      </p:sp>
      <p:cxnSp>
        <p:nvCxnSpPr>
          <p:cNvPr id="3145734" name="Прямая соединительная линия 6"/>
          <p:cNvCxnSpPr>
            <a:cxnSpLocks/>
          </p:cNvCxnSpPr>
          <p:nvPr/>
        </p:nvCxnSpPr>
        <p:spPr>
          <a:xfrm flipH="1">
            <a:off x="1898650" y="2225675"/>
            <a:ext cx="1074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6" name="Прямоугольная выноска 20"/>
          <p:cNvSpPr/>
          <p:nvPr/>
        </p:nvSpPr>
        <p:spPr>
          <a:xfrm rot="5400000" flipV="1">
            <a:off x="-2532877" y="7090308"/>
            <a:ext cx="7136437" cy="150370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  <a:gd name="connsiteX0" fmla="*/ 4762099 w 4762099"/>
              <a:gd name="connsiteY0" fmla="*/ 2609 h 74319"/>
              <a:gd name="connsiteX1" fmla="*/ 3605382 w 4762099"/>
              <a:gd name="connsiteY1" fmla="*/ 26 h 74319"/>
              <a:gd name="connsiteX2" fmla="*/ 3511718 w 4762099"/>
              <a:gd name="connsiteY2" fmla="*/ 74319 h 74319"/>
              <a:gd name="connsiteX3" fmla="*/ 3437994 w 4762099"/>
              <a:gd name="connsiteY3" fmla="*/ 0 h 74319"/>
              <a:gd name="connsiteX4" fmla="*/ 0 w 4762099"/>
              <a:gd name="connsiteY4" fmla="*/ 1264 h 74319"/>
              <a:gd name="connsiteX0" fmla="*/ 7983900 w 7983900"/>
              <a:gd name="connsiteY0" fmla="*/ 2609 h 74319"/>
              <a:gd name="connsiteX1" fmla="*/ 3605382 w 7983900"/>
              <a:gd name="connsiteY1" fmla="*/ 26 h 74319"/>
              <a:gd name="connsiteX2" fmla="*/ 3511718 w 7983900"/>
              <a:gd name="connsiteY2" fmla="*/ 74319 h 74319"/>
              <a:gd name="connsiteX3" fmla="*/ 3437994 w 7983900"/>
              <a:gd name="connsiteY3" fmla="*/ 0 h 74319"/>
              <a:gd name="connsiteX4" fmla="*/ 0 w 7983900"/>
              <a:gd name="connsiteY4" fmla="*/ 1264 h 74319"/>
              <a:gd name="connsiteX0" fmla="*/ 6717209 w 6717209"/>
              <a:gd name="connsiteY0" fmla="*/ 2609 h 74319"/>
              <a:gd name="connsiteX1" fmla="*/ 3605382 w 6717209"/>
              <a:gd name="connsiteY1" fmla="*/ 26 h 74319"/>
              <a:gd name="connsiteX2" fmla="*/ 3511718 w 6717209"/>
              <a:gd name="connsiteY2" fmla="*/ 74319 h 74319"/>
              <a:gd name="connsiteX3" fmla="*/ 3437994 w 6717209"/>
              <a:gd name="connsiteY3" fmla="*/ 0 h 74319"/>
              <a:gd name="connsiteX4" fmla="*/ 0 w 6717209"/>
              <a:gd name="connsiteY4" fmla="*/ 1264 h 74319"/>
              <a:gd name="connsiteX0" fmla="*/ 5973717 w 5973717"/>
              <a:gd name="connsiteY0" fmla="*/ 9643 h 81353"/>
              <a:gd name="connsiteX1" fmla="*/ 2861890 w 5973717"/>
              <a:gd name="connsiteY1" fmla="*/ 7060 h 81353"/>
              <a:gd name="connsiteX2" fmla="*/ 2768226 w 5973717"/>
              <a:gd name="connsiteY2" fmla="*/ 81353 h 81353"/>
              <a:gd name="connsiteX3" fmla="*/ 2694502 w 5973717"/>
              <a:gd name="connsiteY3" fmla="*/ 7034 h 81353"/>
              <a:gd name="connsiteX4" fmla="*/ 0 w 5973717"/>
              <a:gd name="connsiteY4" fmla="*/ 0 h 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7" h="81353">
                <a:moveTo>
                  <a:pt x="5973717" y="9643"/>
                </a:moveTo>
                <a:lnTo>
                  <a:pt x="2861890" y="7060"/>
                </a:lnTo>
                <a:lnTo>
                  <a:pt x="2768226" y="81353"/>
                </a:lnTo>
                <a:lnTo>
                  <a:pt x="2694502" y="70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0" i="0" u="none" strike="noStrike" kern="0" cap="none" spc="0" normalizeH="0" baseline="0" noProof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607" name="TextBox 2"/>
          <p:cNvSpPr txBox="1"/>
          <p:nvPr/>
        </p:nvSpPr>
        <p:spPr>
          <a:xfrm>
            <a:off x="1454054" y="3403272"/>
            <a:ext cx="11632371" cy="733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Экопросвещение и уборка природных территорий от мусора</a:t>
            </a:r>
            <a:endParaRPr lang="zh-CN" altLang="en-US"/>
          </a:p>
          <a:p>
            <a:pPr algn="ctr"/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Игры — командные соревнования по очистке природных территорий от мусора и разделению отходов. Увлекательная игра с призами, где участники ищут артефакты, решают экологические загадки, собирают и разделяют мусор, получая за это баллы. Статистика игр ведётся в реальном времени на сайте и в мобильном приложении. В рамках одной игры собирается от 2 до 5 тонн мусора.</a:t>
            </a:r>
            <a:endParaRPr lang="zh-CN" altLang="en-US"/>
          </a:p>
          <a:p>
            <a:pPr algn="ctr"/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Наш экологический образовательный проект начался с простой волонтерской инициативы в Санкт-Петербурге в 2014 году. Миссия — дать возможность людям через игру увидеть проблемы загрязнения окружающей среды и привлечь широкую общественность к вопросам экологии. </a:t>
            </a:r>
            <a:endParaRPr lang="zh-CN" altLang="en-US"/>
          </a:p>
        </p:txBody>
      </p:sp>
      <p:pic>
        <p:nvPicPr>
          <p:cNvPr id="2097162" name="Рисунок 11"/>
          <p:cNvPicPr>
            <a:picLocks noChangeAspect="1"/>
          </p:cNvPicPr>
          <p:nvPr/>
        </p:nvPicPr>
        <p:blipFill rotWithShape="1">
          <a:blip r:embed="rId2"/>
          <a:srcRect r="67416"/>
          <a:stretch>
            <a:fillRect/>
          </a:stretch>
        </p:blipFill>
        <p:spPr>
          <a:xfrm>
            <a:off x="13429953" y="-1"/>
            <a:ext cx="6674147" cy="1130935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677" y="693355"/>
            <a:ext cx="1537836" cy="1537836"/>
          </a:xfrm>
          <a:prstGeom prst="rect">
            <a:avLst/>
          </a:prstGeom>
        </p:spPr>
      </p:pic>
      <p:sp>
        <p:nvSpPr>
          <p:cNvPr id="1048595" name="Прямоугольник 19"/>
          <p:cNvSpPr/>
          <p:nvPr/>
        </p:nvSpPr>
        <p:spPr>
          <a:xfrm>
            <a:off x="-24898" y="4167200"/>
            <a:ext cx="11964406" cy="7142150"/>
          </a:xfrm>
          <a:prstGeom prst="rect">
            <a:avLst/>
          </a:prstGeom>
          <a:solidFill>
            <a:srgbClr val="1D4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0"/>
              <a:t>Это</a:t>
            </a:r>
            <a:r>
              <a:rPr lang="en-US" altLang="ru-RU" sz="3600" b="0"/>
              <a:t> </a:t>
            </a:r>
            <a:r>
              <a:rPr lang="ru-RU" altLang="ru-RU" sz="3600" b="0"/>
              <a:t>проект</a:t>
            </a:r>
            <a:r>
              <a:rPr lang="en-US" altLang="ru-RU" sz="3600" b="0"/>
              <a:t>, </a:t>
            </a:r>
            <a:r>
              <a:rPr lang="ru-RU" altLang="ru-RU" sz="3600" b="0"/>
              <a:t>направленный</a:t>
            </a:r>
            <a:r>
              <a:rPr lang="en-US" altLang="ru-RU" sz="3600" b="0"/>
              <a:t> </a:t>
            </a:r>
            <a:r>
              <a:rPr lang="ru-RU" altLang="ru-RU" sz="3600" b="0"/>
              <a:t>на</a:t>
            </a:r>
            <a:r>
              <a:rPr lang="en-US" altLang="ru-RU" sz="3600" b="0"/>
              <a:t> </a:t>
            </a:r>
            <a:r>
              <a:rPr lang="ru-RU" altLang="ru-RU" sz="3600" b="0"/>
              <a:t>улучшение экологического</a:t>
            </a:r>
            <a:r>
              <a:rPr lang="en-US" altLang="ru-RU" sz="3600" b="0"/>
              <a:t> </a:t>
            </a:r>
            <a:r>
              <a:rPr lang="ru-RU" altLang="ru-RU" sz="3600" b="0"/>
              <a:t>благосостояния города </a:t>
            </a:r>
            <a:r>
              <a:rPr lang="en-US" altLang="ru-RU" sz="3600" b="0"/>
              <a:t> </a:t>
            </a:r>
            <a:r>
              <a:rPr lang="ru-RU" altLang="ru-RU" sz="3600" b="0"/>
              <a:t>и</a:t>
            </a:r>
            <a:r>
              <a:rPr lang="en-US" altLang="ru-RU" sz="3600" b="0"/>
              <a:t> </a:t>
            </a:r>
            <a:r>
              <a:rPr lang="ru-RU" altLang="ru-RU" sz="3600" b="0"/>
              <a:t>привлечение</a:t>
            </a:r>
            <a:r>
              <a:rPr lang="en-US" altLang="ru-RU" sz="3600" b="0"/>
              <a:t> </a:t>
            </a:r>
            <a:r>
              <a:rPr lang="ru-RU" altLang="ru-RU" sz="3600" b="0"/>
              <a:t>к</a:t>
            </a:r>
            <a:r>
              <a:rPr lang="en-US" altLang="ru-RU" sz="3600" b="0"/>
              <a:t> </a:t>
            </a:r>
            <a:r>
              <a:rPr lang="ru-RU" altLang="ru-RU" sz="3600" b="0"/>
              <a:t>этой теме</a:t>
            </a:r>
            <a:r>
              <a:rPr lang="en-US" altLang="ru-RU" sz="3600" b="0"/>
              <a:t> </a:t>
            </a:r>
            <a:r>
              <a:rPr lang="ru-RU" altLang="ru-RU" sz="3600" b="0"/>
              <a:t>новых людей</a:t>
            </a:r>
            <a:r>
              <a:rPr lang="en-US" altLang="ru-RU" sz="3600" b="0"/>
              <a:t>. </a:t>
            </a:r>
            <a:r>
              <a:rPr lang="ru-RU" altLang="ru-RU" sz="3600" b="0"/>
              <a:t>Он</a:t>
            </a:r>
            <a:r>
              <a:rPr lang="en-US" altLang="ru-RU" sz="3600" b="0"/>
              <a:t> </a:t>
            </a:r>
            <a:r>
              <a:rPr lang="ru-RU" altLang="ru-RU" sz="3600" b="0"/>
              <a:t>заключается в</a:t>
            </a:r>
            <a:r>
              <a:rPr lang="en-US" altLang="ru-RU" sz="3600" b="0"/>
              <a:t> </a:t>
            </a:r>
            <a:r>
              <a:rPr lang="ru-RU" altLang="ru-RU" sz="3600" b="0"/>
              <a:t>соревновании по уборке</a:t>
            </a:r>
            <a:r>
              <a:rPr lang="en-US" altLang="ru-RU" sz="3600" b="0"/>
              <a:t> </a:t>
            </a:r>
            <a:r>
              <a:rPr lang="ru-RU" altLang="ru-RU" sz="3600" b="0"/>
              <a:t>мусора</a:t>
            </a:r>
            <a:r>
              <a:rPr lang="en-US" altLang="ru-RU" sz="3600" b="0"/>
              <a:t> </a:t>
            </a:r>
            <a:r>
              <a:rPr lang="ru-RU" altLang="ru-RU" sz="3600" b="0"/>
              <a:t>в</a:t>
            </a:r>
            <a:r>
              <a:rPr lang="en-US" altLang="ru-RU" sz="3600" b="0"/>
              <a:t> </a:t>
            </a:r>
            <a:r>
              <a:rPr lang="ru-RU" altLang="ru-RU" sz="3600" b="0"/>
              <a:t>Урочище Черепаха</a:t>
            </a:r>
            <a:r>
              <a:rPr lang="en-US" altLang="ru-RU" sz="3600" b="0"/>
              <a:t>, </a:t>
            </a:r>
            <a:r>
              <a:rPr lang="ru-RU" altLang="ru-RU" sz="3600" b="0"/>
              <a:t>с</a:t>
            </a:r>
            <a:r>
              <a:rPr lang="en-US" altLang="ru-RU" sz="3600" b="0"/>
              <a:t> </a:t>
            </a:r>
            <a:r>
              <a:rPr lang="ru-RU" altLang="ru-RU" sz="3600" b="0"/>
              <a:t>системой</a:t>
            </a:r>
            <a:r>
              <a:rPr lang="en-US" altLang="ru-RU" sz="3600" b="0"/>
              <a:t> </a:t>
            </a:r>
            <a:r>
              <a:rPr lang="ru-RU" altLang="ru-RU" sz="3600" b="0"/>
              <a:t>баллов</a:t>
            </a:r>
            <a:r>
              <a:rPr lang="en-US" altLang="ru-RU" sz="3600" b="0"/>
              <a:t>, </a:t>
            </a:r>
            <a:r>
              <a:rPr lang="ru-RU" altLang="ru-RU" sz="3600" b="0"/>
              <a:t>бонусов</a:t>
            </a:r>
            <a:r>
              <a:rPr lang="en-US" altLang="ru-RU" sz="3600" b="0"/>
              <a:t> </a:t>
            </a:r>
            <a:r>
              <a:rPr lang="ru-RU" altLang="ru-RU" sz="3600" b="0"/>
              <a:t>и</a:t>
            </a:r>
            <a:r>
              <a:rPr lang="en-US" altLang="ru-RU" sz="3600" b="0"/>
              <a:t> </a:t>
            </a:r>
            <a:r>
              <a:rPr lang="ru-RU" altLang="ru-RU" sz="3600" b="0"/>
              <a:t>призов</a:t>
            </a:r>
            <a:r>
              <a:rPr lang="en-US" altLang="ru-RU" sz="3600" b="0"/>
              <a:t>!</a:t>
            </a:r>
            <a:endParaRPr lang="ru-RU" sz="3600" b="0"/>
          </a:p>
        </p:txBody>
      </p:sp>
      <p:cxnSp>
        <p:nvCxnSpPr>
          <p:cNvPr id="3145731" name="Прямая соединительная линия 6"/>
          <p:cNvCxnSpPr>
            <a:cxnSpLocks/>
          </p:cNvCxnSpPr>
          <p:nvPr/>
        </p:nvCxnSpPr>
        <p:spPr>
          <a:xfrm flipH="1">
            <a:off x="679450" y="3444875"/>
            <a:ext cx="1055571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9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3145732" name="Прямая соединительная линия 15"/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6" name="object 14"/>
          <p:cNvSpPr txBox="1"/>
          <p:nvPr/>
        </p:nvSpPr>
        <p:spPr>
          <a:xfrm>
            <a:off x="-1886012" y="2285013"/>
            <a:ext cx="15736429" cy="9218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6000" b="1">
                <a:solidFill>
                  <a:srgbClr val="013E99"/>
                </a:solidFill>
                <a:latin typeface="Arial"/>
                <a:cs typeface="Arial"/>
              </a:rPr>
              <a:t>Проект «Чистые</a:t>
            </a:r>
            <a:r>
              <a:rPr lang="en-US" altLang="ru-RU" sz="6000" b="1">
                <a:solidFill>
                  <a:srgbClr val="013E99"/>
                </a:solidFill>
                <a:latin typeface="Arial"/>
                <a:cs typeface="Arial"/>
              </a:rPr>
              <a:t> </a:t>
            </a:r>
            <a:r>
              <a:rPr lang="ru-RU" altLang="ru-RU" sz="6000" b="1">
                <a:solidFill>
                  <a:srgbClr val="013E99"/>
                </a:solidFill>
                <a:latin typeface="Arial"/>
                <a:cs typeface="Arial"/>
              </a:rPr>
              <a:t>игры</a:t>
            </a:r>
            <a:r>
              <a:rPr lang="ru-RU" sz="6000" b="1">
                <a:solidFill>
                  <a:srgbClr val="013E99"/>
                </a:solidFill>
                <a:latin typeface="Arial"/>
                <a:cs typeface="Arial"/>
              </a:rPr>
              <a:t>» это?  </a:t>
            </a:r>
            <a:endParaRPr lang="zh-CN" altLang="en-US"/>
          </a:p>
        </p:txBody>
      </p:sp>
      <p:sp>
        <p:nvSpPr>
          <p:cNvPr id="1048597" name="TextBox 3"/>
          <p:cNvSpPr txBox="1"/>
          <p:nvPr/>
        </p:nvSpPr>
        <p:spPr>
          <a:xfrm>
            <a:off x="31057" y="4560586"/>
            <a:ext cx="111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ПРОЕКТА: </a:t>
            </a:r>
          </a:p>
        </p:txBody>
      </p:sp>
      <p:sp>
        <p:nvSpPr>
          <p:cNvPr id="1048598" name="TextBox 9"/>
          <p:cNvSpPr txBox="1"/>
          <p:nvPr/>
        </p:nvSpPr>
        <p:spPr>
          <a:xfrm>
            <a:off x="12164641" y="6211407"/>
            <a:ext cx="7605288" cy="1424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проекта: </a:t>
            </a:r>
            <a:endParaRPr lang="ru-RU"/>
          </a:p>
          <a:p>
            <a:pPr algn="ctr"/>
            <a:r>
              <a:rPr lang="ru-RU" sz="2800" b="1"/>
              <a:t>г</a:t>
            </a:r>
            <a:r>
              <a:rPr lang="en-US" altLang="ru-RU" sz="2800" b="1"/>
              <a:t>.</a:t>
            </a:r>
            <a:r>
              <a:rPr lang="ru-RU" altLang="ru-RU" sz="2800" b="1"/>
              <a:t>Таганрог</a:t>
            </a:r>
            <a:r>
              <a:rPr lang="en-US" altLang="ru-RU" sz="2800" b="1"/>
              <a:t>, </a:t>
            </a:r>
            <a:r>
              <a:rPr lang="ru-RU" altLang="ru-RU" sz="2800" b="1"/>
              <a:t>р</a:t>
            </a:r>
            <a:r>
              <a:rPr lang="en-US" altLang="ru-RU" sz="2800" b="1"/>
              <a:t>-</a:t>
            </a:r>
            <a:r>
              <a:rPr lang="ru-RU" altLang="ru-RU" sz="2800" b="1"/>
              <a:t>н</a:t>
            </a:r>
            <a:r>
              <a:rPr lang="en-US" altLang="ru-RU" sz="2800" b="1"/>
              <a:t> </a:t>
            </a:r>
            <a:r>
              <a:rPr lang="ru-RU" altLang="ru-RU" sz="2800" b="1"/>
              <a:t>Северный</a:t>
            </a:r>
            <a:r>
              <a:rPr lang="en-US" altLang="ru-RU" sz="2800" b="1"/>
              <a:t>, </a:t>
            </a:r>
            <a:r>
              <a:rPr lang="ru-RU" altLang="ru-RU" sz="2800" b="1"/>
              <a:t>Урочище </a:t>
            </a:r>
            <a:r>
              <a:rPr lang="en-US" altLang="ru-RU" sz="2800" b="1"/>
              <a:t> </a:t>
            </a:r>
            <a:r>
              <a:rPr lang="ru-RU" altLang="ru-RU" sz="2800" b="1"/>
              <a:t>Черепаха </a:t>
            </a:r>
            <a:endParaRPr lang="ru-RU" sz="2800" b="1"/>
          </a:p>
        </p:txBody>
      </p:sp>
      <p:sp>
        <p:nvSpPr>
          <p:cNvPr id="1048599" name="TextBox 10"/>
          <p:cNvSpPr txBox="1"/>
          <p:nvPr/>
        </p:nvSpPr>
        <p:spPr>
          <a:xfrm>
            <a:off x="12164641" y="8161516"/>
            <a:ext cx="7605288" cy="298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реализации проекта:</a:t>
            </a:r>
          </a:p>
          <a:p>
            <a:pPr algn="ctr"/>
            <a:r>
              <a:rPr lang="en-US" altLang="ru-RU" sz="33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altLang="ru-RU" sz="33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окт</a:t>
            </a:r>
            <a:endParaRPr lang="zh-CN" altLang="en-US"/>
          </a:p>
          <a:p>
            <a:pPr algn="ctr"/>
            <a:endParaRPr lang="ru-RU" sz="3300" b="1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300" b="1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3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реализации проекта:</a:t>
            </a:r>
          </a:p>
          <a:p>
            <a:pPr algn="ctr"/>
            <a:r>
              <a:rPr lang="en-US" altLang="ru-RU" sz="2800" b="1"/>
              <a:t>31 </a:t>
            </a:r>
            <a:r>
              <a:rPr lang="ru-RU" altLang="ru-RU" sz="2800" b="1"/>
              <a:t>окт</a:t>
            </a:r>
            <a:endParaRPr lang="ru-RU" sz="2800" b="1"/>
          </a:p>
        </p:txBody>
      </p:sp>
      <p:sp>
        <p:nvSpPr>
          <p:cNvPr id="1048600" name="TextBox 7"/>
          <p:cNvSpPr txBox="1"/>
          <p:nvPr/>
        </p:nvSpPr>
        <p:spPr>
          <a:xfrm>
            <a:off x="12148593" y="4391518"/>
            <a:ext cx="7605288" cy="1082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проекта: </a:t>
            </a:r>
            <a:endParaRPr lang="ru-RU"/>
          </a:p>
          <a:p>
            <a:pPr algn="ctr"/>
            <a:r>
              <a:rPr lang="ru-RU" sz="33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endParaRPr lang="ru-RU"/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Прямоугольник 19"/>
          <p:cNvSpPr/>
          <p:nvPr/>
        </p:nvSpPr>
        <p:spPr>
          <a:xfrm>
            <a:off x="36599" y="2675087"/>
            <a:ext cx="10015451" cy="8634263"/>
          </a:xfrm>
          <a:prstGeom prst="rect">
            <a:avLst/>
          </a:prstGeom>
          <a:solidFill>
            <a:srgbClr val="1D4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45728" name="Прямая соединительная линия 6"/>
          <p:cNvCxnSpPr>
            <a:cxnSpLocks/>
          </p:cNvCxnSpPr>
          <p:nvPr/>
        </p:nvCxnSpPr>
        <p:spPr>
          <a:xfrm flipH="1" flipV="1">
            <a:off x="717550" y="2454917"/>
            <a:ext cx="18669000" cy="7620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3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3145729" name="Прямая соединительная линия 15"/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8" name="object 14"/>
          <p:cNvSpPr txBox="1"/>
          <p:nvPr/>
        </p:nvSpPr>
        <p:spPr>
          <a:xfrm>
            <a:off x="1898650" y="1171714"/>
            <a:ext cx="11881793" cy="1482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6000" b="1">
                <a:solidFill>
                  <a:srgbClr val="013E99"/>
                </a:solidFill>
                <a:latin typeface="Arial"/>
                <a:cs typeface="Arial"/>
              </a:rPr>
              <a:t>Цель и задачи проекта 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48589" name="TextBox 3"/>
          <p:cNvSpPr txBox="1"/>
          <p:nvPr/>
        </p:nvSpPr>
        <p:spPr>
          <a:xfrm>
            <a:off x="0" y="3658627"/>
            <a:ext cx="98912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 </a:t>
            </a:r>
            <a:endParaRPr lang="ru-RU" sz="33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/>
          </a:p>
        </p:txBody>
      </p:sp>
      <p:sp>
        <p:nvSpPr>
          <p:cNvPr id="1048590" name="TextBox 9"/>
          <p:cNvSpPr txBox="1"/>
          <p:nvPr/>
        </p:nvSpPr>
        <p:spPr>
          <a:xfrm>
            <a:off x="11042650" y="3487067"/>
            <a:ext cx="76052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33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/>
          </a:p>
        </p:txBody>
      </p:sp>
      <p:sp>
        <p:nvSpPr>
          <p:cNvPr id="1048591" name="TextBox 4"/>
          <p:cNvSpPr txBox="1"/>
          <p:nvPr/>
        </p:nvSpPr>
        <p:spPr>
          <a:xfrm>
            <a:off x="10390101" y="4519444"/>
            <a:ext cx="9251353" cy="1767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мероприятии 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Чистые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zh-CN" altLang="en-US"/>
          </a:p>
          <a:p>
            <a:pPr marL="514350" indent="-514350" algn="just">
              <a:buAutoNum type="arabicPeriod"/>
            </a:pP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видеоотчёт </a:t>
            </a:r>
            <a:endParaRPr lang="zh-CN" altLang="en-US"/>
          </a:p>
          <a:p>
            <a:pPr marL="514350" indent="-514350" algn="just">
              <a:buAutoNum type="arabicPeriod"/>
            </a:pP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документацию</a:t>
            </a:r>
            <a:endParaRPr lang="zh-CN" altLang="en-US"/>
          </a:p>
          <a:p>
            <a:pPr marL="514350" indent="-514350" algn="just">
              <a:buAutoNum type="arabicPeriod"/>
            </a:pP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zh-CN" altLang="en-US"/>
          </a:p>
        </p:txBody>
      </p:sp>
      <p:sp>
        <p:nvSpPr>
          <p:cNvPr id="1048592" name="TextBox 7"/>
          <p:cNvSpPr txBox="1"/>
          <p:nvPr/>
        </p:nvSpPr>
        <p:spPr>
          <a:xfrm>
            <a:off x="376819" y="5069900"/>
            <a:ext cx="9137650" cy="153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очистительные работы в Урочище Черепаха для восстановления естественного экологического баланса выделенной области</a:t>
            </a:r>
            <a:endParaRPr lang="zh-CN" altLang="en-US"/>
          </a:p>
        </p:txBody>
      </p:sp>
      <p:pic>
        <p:nvPicPr>
          <p:cNvPr id="2097154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677" y="747176"/>
            <a:ext cx="1536325" cy="153632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0" name="Прямая соединительная линия 6"/>
          <p:cNvCxnSpPr>
            <a:cxnSpLocks/>
          </p:cNvCxnSpPr>
          <p:nvPr/>
        </p:nvCxnSpPr>
        <p:spPr>
          <a:xfrm flipH="1">
            <a:off x="904027" y="2030703"/>
            <a:ext cx="9605223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5" name="Рисунок 14"/>
          <p:cNvPicPr>
            <a:picLocks noChangeAspect="1"/>
          </p:cNvPicPr>
          <p:nvPr/>
        </p:nvPicPr>
        <p:blipFill rotWithShape="1">
          <a:blip r:embed="rId2"/>
          <a:srcRect l="13853" r="39234" b="15936"/>
          <a:stretch>
            <a:fillRect/>
          </a:stretch>
        </p:blipFill>
        <p:spPr>
          <a:xfrm>
            <a:off x="14014450" y="0"/>
            <a:ext cx="6092289" cy="11309350"/>
          </a:xfrm>
          <a:prstGeom prst="rect">
            <a:avLst/>
          </a:prstGeom>
        </p:spPr>
      </p:pic>
      <p:sp>
        <p:nvSpPr>
          <p:cNvPr id="1048593" name="object 14"/>
          <p:cNvSpPr txBox="1"/>
          <p:nvPr/>
        </p:nvSpPr>
        <p:spPr>
          <a:xfrm>
            <a:off x="298450" y="549275"/>
            <a:ext cx="13106400" cy="17789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>
                <a:solidFill>
                  <a:srgbClr val="013E99"/>
                </a:solidFill>
                <a:latin typeface="Arial"/>
                <a:cs typeface="Arial"/>
              </a:rPr>
              <a:t>Описание проблемы, решению/снижению	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>
                <a:solidFill>
                  <a:srgbClr val="013E99"/>
                </a:solidFill>
                <a:latin typeface="Arial"/>
                <a:cs typeface="Arial"/>
              </a:rPr>
              <a:t>которой посвящен проект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3600" b="1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48594" name="TextBox 1"/>
          <p:cNvSpPr txBox="1"/>
          <p:nvPr/>
        </p:nvSpPr>
        <p:spPr>
          <a:xfrm>
            <a:off x="1441450" y="5654675"/>
            <a:ext cx="11528829" cy="2225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Таганрог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не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самый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чистый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мусор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Наш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был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уборку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мусора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Урочище Черепаха</a:t>
            </a:r>
            <a:r>
              <a:rPr lang="en-US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/>
          </a:p>
        </p:txBody>
      </p:sp>
      <p:pic>
        <p:nvPicPr>
          <p:cNvPr id="2097156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12" y="1742898"/>
            <a:ext cx="10253038" cy="406867"/>
          </a:xfrm>
          <a:prstGeom prst="rect">
            <a:avLst/>
          </a:prstGeom>
        </p:spPr>
      </p:pic>
      <p:pic>
        <p:nvPicPr>
          <p:cNvPr id="2097157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2059930"/>
            <a:ext cx="13375783" cy="6060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object 14"/>
          <p:cNvSpPr txBox="1"/>
          <p:nvPr/>
        </p:nvSpPr>
        <p:spPr>
          <a:xfrm>
            <a:off x="-464556" y="686798"/>
            <a:ext cx="15470611" cy="17789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>
                <a:solidFill>
                  <a:srgbClr val="013E99"/>
                </a:solidFill>
                <a:latin typeface="Arial"/>
                <a:cs typeface="Arial"/>
              </a:rPr>
              <a:t>Основные целевые группы, на которые</a:t>
            </a:r>
          </a:p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000" b="1">
                <a:solidFill>
                  <a:srgbClr val="013E99"/>
                </a:solidFill>
                <a:latin typeface="Arial"/>
                <a:cs typeface="Arial"/>
              </a:rPr>
              <a:t>направлен проект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3145733" name="Прямая соединительная линия 6"/>
          <p:cNvCxnSpPr>
            <a:cxnSpLocks/>
          </p:cNvCxnSpPr>
          <p:nvPr/>
        </p:nvCxnSpPr>
        <p:spPr>
          <a:xfrm flipH="1">
            <a:off x="1898650" y="2225675"/>
            <a:ext cx="107442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0" name="Рисунок 14"/>
          <p:cNvPicPr>
            <a:picLocks noChangeAspect="1"/>
          </p:cNvPicPr>
          <p:nvPr/>
        </p:nvPicPr>
        <p:blipFill rotWithShape="1">
          <a:blip r:embed="rId2"/>
          <a:srcRect l="3878" r="39234" b="15936"/>
          <a:stretch>
            <a:fillRect/>
          </a:stretch>
        </p:blipFill>
        <p:spPr>
          <a:xfrm>
            <a:off x="14243050" y="0"/>
            <a:ext cx="5863689" cy="11309350"/>
          </a:xfrm>
          <a:prstGeom prst="rect">
            <a:avLst/>
          </a:prstGeom>
        </p:spPr>
      </p:pic>
      <p:sp>
        <p:nvSpPr>
          <p:cNvPr id="1048602" name="Прямоугольник 15"/>
          <p:cNvSpPr/>
          <p:nvPr/>
        </p:nvSpPr>
        <p:spPr>
          <a:xfrm>
            <a:off x="14243050" y="0"/>
            <a:ext cx="5863689" cy="11309350"/>
          </a:xfrm>
          <a:prstGeom prst="rect">
            <a:avLst/>
          </a:prstGeom>
          <a:solidFill>
            <a:srgbClr val="1D4992">
              <a:alpha val="7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97161" name="Рисунок 3"/>
          <p:cNvPicPr>
            <a:picLocks noChangeAspect="1"/>
          </p:cNvPicPr>
          <p:nvPr/>
        </p:nvPicPr>
        <p:blipFill rotWithShape="1">
          <a:blip r:embed="rId3" cstate="print"/>
          <a:srcRect r="74911"/>
          <a:stretch>
            <a:fillRect/>
          </a:stretch>
        </p:blipFill>
        <p:spPr>
          <a:xfrm>
            <a:off x="15614650" y="4054475"/>
            <a:ext cx="4196566" cy="4206905"/>
          </a:xfrm>
          <a:prstGeom prst="rect">
            <a:avLst/>
          </a:prstGeom>
        </p:spPr>
      </p:pic>
      <p:sp>
        <p:nvSpPr>
          <p:cNvPr id="1048603" name="Прямоугольная выноска 20"/>
          <p:cNvSpPr/>
          <p:nvPr/>
        </p:nvSpPr>
        <p:spPr>
          <a:xfrm rot="5400000" flipV="1">
            <a:off x="-2589006" y="7178335"/>
            <a:ext cx="7136437" cy="150370"/>
          </a:xfrm>
          <a:custGeom>
            <a:avLst/>
            <a:gdLst>
              <a:gd name="connsiteX0" fmla="*/ 0 w 692944"/>
              <a:gd name="connsiteY0" fmla="*/ 0 h 610952"/>
              <a:gd name="connsiteX1" fmla="*/ 115491 w 692944"/>
              <a:gd name="connsiteY1" fmla="*/ 0 h 610952"/>
              <a:gd name="connsiteX2" fmla="*/ 115491 w 692944"/>
              <a:gd name="connsiteY2" fmla="*/ 0 h 610952"/>
              <a:gd name="connsiteX3" fmla="*/ 288727 w 692944"/>
              <a:gd name="connsiteY3" fmla="*/ 0 h 610952"/>
              <a:gd name="connsiteX4" fmla="*/ 692944 w 692944"/>
              <a:gd name="connsiteY4" fmla="*/ 0 h 610952"/>
              <a:gd name="connsiteX5" fmla="*/ 692944 w 692944"/>
              <a:gd name="connsiteY5" fmla="*/ 356389 h 610952"/>
              <a:gd name="connsiteX6" fmla="*/ 692944 w 692944"/>
              <a:gd name="connsiteY6" fmla="*/ 356389 h 610952"/>
              <a:gd name="connsiteX7" fmla="*/ 692944 w 692944"/>
              <a:gd name="connsiteY7" fmla="*/ 509127 h 610952"/>
              <a:gd name="connsiteX8" fmla="*/ 692944 w 692944"/>
              <a:gd name="connsiteY8" fmla="*/ 610952 h 610952"/>
              <a:gd name="connsiteX9" fmla="*/ 288727 w 692944"/>
              <a:gd name="connsiteY9" fmla="*/ 610952 h 610952"/>
              <a:gd name="connsiteX10" fmla="*/ 202111 w 692944"/>
              <a:gd name="connsiteY10" fmla="*/ 687321 h 610952"/>
              <a:gd name="connsiteX11" fmla="*/ 115491 w 692944"/>
              <a:gd name="connsiteY11" fmla="*/ 610952 h 610952"/>
              <a:gd name="connsiteX12" fmla="*/ 0 w 692944"/>
              <a:gd name="connsiteY12" fmla="*/ 610952 h 610952"/>
              <a:gd name="connsiteX13" fmla="*/ 0 w 692944"/>
              <a:gd name="connsiteY13" fmla="*/ 509127 h 610952"/>
              <a:gd name="connsiteX14" fmla="*/ 0 w 692944"/>
              <a:gd name="connsiteY14" fmla="*/ 356389 h 610952"/>
              <a:gd name="connsiteX15" fmla="*/ 0 w 692944"/>
              <a:gd name="connsiteY15" fmla="*/ 356389 h 610952"/>
              <a:gd name="connsiteX16" fmla="*/ 0 w 692944"/>
              <a:gd name="connsiteY16" fmla="*/ 0 h 610952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91440 w 692944"/>
              <a:gd name="connsiteY16" fmla="*/ 600567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16" fmla="*/ 84296 w 692944"/>
              <a:gd name="connsiteY16" fmla="*/ 531510 h 687321"/>
              <a:gd name="connsiteX0" fmla="*/ 0 w 692944"/>
              <a:gd name="connsiteY0" fmla="*/ 509127 h 687321"/>
              <a:gd name="connsiteX1" fmla="*/ 0 w 692944"/>
              <a:gd name="connsiteY1" fmla="*/ 356389 h 687321"/>
              <a:gd name="connsiteX2" fmla="*/ 0 w 692944"/>
              <a:gd name="connsiteY2" fmla="*/ 356389 h 687321"/>
              <a:gd name="connsiteX3" fmla="*/ 0 w 692944"/>
              <a:gd name="connsiteY3" fmla="*/ 0 h 687321"/>
              <a:gd name="connsiteX4" fmla="*/ 115491 w 692944"/>
              <a:gd name="connsiteY4" fmla="*/ 0 h 687321"/>
              <a:gd name="connsiteX5" fmla="*/ 115491 w 692944"/>
              <a:gd name="connsiteY5" fmla="*/ 0 h 687321"/>
              <a:gd name="connsiteX6" fmla="*/ 288727 w 692944"/>
              <a:gd name="connsiteY6" fmla="*/ 0 h 687321"/>
              <a:gd name="connsiteX7" fmla="*/ 692944 w 692944"/>
              <a:gd name="connsiteY7" fmla="*/ 0 h 687321"/>
              <a:gd name="connsiteX8" fmla="*/ 692944 w 692944"/>
              <a:gd name="connsiteY8" fmla="*/ 356389 h 687321"/>
              <a:gd name="connsiteX9" fmla="*/ 692944 w 692944"/>
              <a:gd name="connsiteY9" fmla="*/ 356389 h 687321"/>
              <a:gd name="connsiteX10" fmla="*/ 692944 w 692944"/>
              <a:gd name="connsiteY10" fmla="*/ 509127 h 687321"/>
              <a:gd name="connsiteX11" fmla="*/ 692944 w 692944"/>
              <a:gd name="connsiteY11" fmla="*/ 610952 h 687321"/>
              <a:gd name="connsiteX12" fmla="*/ 288727 w 692944"/>
              <a:gd name="connsiteY12" fmla="*/ 610952 h 687321"/>
              <a:gd name="connsiteX13" fmla="*/ 202111 w 692944"/>
              <a:gd name="connsiteY13" fmla="*/ 687321 h 687321"/>
              <a:gd name="connsiteX14" fmla="*/ 115491 w 692944"/>
              <a:gd name="connsiteY14" fmla="*/ 610952 h 687321"/>
              <a:gd name="connsiteX15" fmla="*/ 0 w 692944"/>
              <a:gd name="connsiteY15" fmla="*/ 610952 h 687321"/>
              <a:gd name="connsiteX0" fmla="*/ 0 w 692944"/>
              <a:gd name="connsiteY0" fmla="*/ 356389 h 687321"/>
              <a:gd name="connsiteX1" fmla="*/ 0 w 692944"/>
              <a:gd name="connsiteY1" fmla="*/ 356389 h 687321"/>
              <a:gd name="connsiteX2" fmla="*/ 0 w 692944"/>
              <a:gd name="connsiteY2" fmla="*/ 0 h 687321"/>
              <a:gd name="connsiteX3" fmla="*/ 115491 w 692944"/>
              <a:gd name="connsiteY3" fmla="*/ 0 h 687321"/>
              <a:gd name="connsiteX4" fmla="*/ 115491 w 692944"/>
              <a:gd name="connsiteY4" fmla="*/ 0 h 687321"/>
              <a:gd name="connsiteX5" fmla="*/ 288727 w 692944"/>
              <a:gd name="connsiteY5" fmla="*/ 0 h 687321"/>
              <a:gd name="connsiteX6" fmla="*/ 692944 w 692944"/>
              <a:gd name="connsiteY6" fmla="*/ 0 h 687321"/>
              <a:gd name="connsiteX7" fmla="*/ 692944 w 692944"/>
              <a:gd name="connsiteY7" fmla="*/ 356389 h 687321"/>
              <a:gd name="connsiteX8" fmla="*/ 692944 w 692944"/>
              <a:gd name="connsiteY8" fmla="*/ 356389 h 687321"/>
              <a:gd name="connsiteX9" fmla="*/ 692944 w 692944"/>
              <a:gd name="connsiteY9" fmla="*/ 509127 h 687321"/>
              <a:gd name="connsiteX10" fmla="*/ 692944 w 692944"/>
              <a:gd name="connsiteY10" fmla="*/ 610952 h 687321"/>
              <a:gd name="connsiteX11" fmla="*/ 288727 w 692944"/>
              <a:gd name="connsiteY11" fmla="*/ 610952 h 687321"/>
              <a:gd name="connsiteX12" fmla="*/ 202111 w 692944"/>
              <a:gd name="connsiteY12" fmla="*/ 687321 h 687321"/>
              <a:gd name="connsiteX13" fmla="*/ 115491 w 692944"/>
              <a:gd name="connsiteY13" fmla="*/ 610952 h 687321"/>
              <a:gd name="connsiteX14" fmla="*/ 0 w 692944"/>
              <a:gd name="connsiteY14" fmla="*/ 610952 h 687321"/>
              <a:gd name="connsiteX0" fmla="*/ 0 w 692944"/>
              <a:gd name="connsiteY0" fmla="*/ 356389 h 687321"/>
              <a:gd name="connsiteX1" fmla="*/ 0 w 692944"/>
              <a:gd name="connsiteY1" fmla="*/ 0 h 687321"/>
              <a:gd name="connsiteX2" fmla="*/ 115491 w 692944"/>
              <a:gd name="connsiteY2" fmla="*/ 0 h 687321"/>
              <a:gd name="connsiteX3" fmla="*/ 115491 w 692944"/>
              <a:gd name="connsiteY3" fmla="*/ 0 h 687321"/>
              <a:gd name="connsiteX4" fmla="*/ 288727 w 692944"/>
              <a:gd name="connsiteY4" fmla="*/ 0 h 687321"/>
              <a:gd name="connsiteX5" fmla="*/ 692944 w 692944"/>
              <a:gd name="connsiteY5" fmla="*/ 0 h 687321"/>
              <a:gd name="connsiteX6" fmla="*/ 692944 w 692944"/>
              <a:gd name="connsiteY6" fmla="*/ 356389 h 687321"/>
              <a:gd name="connsiteX7" fmla="*/ 692944 w 692944"/>
              <a:gd name="connsiteY7" fmla="*/ 356389 h 687321"/>
              <a:gd name="connsiteX8" fmla="*/ 692944 w 692944"/>
              <a:gd name="connsiteY8" fmla="*/ 509127 h 687321"/>
              <a:gd name="connsiteX9" fmla="*/ 692944 w 692944"/>
              <a:gd name="connsiteY9" fmla="*/ 610952 h 687321"/>
              <a:gd name="connsiteX10" fmla="*/ 288727 w 692944"/>
              <a:gd name="connsiteY10" fmla="*/ 610952 h 687321"/>
              <a:gd name="connsiteX11" fmla="*/ 202111 w 692944"/>
              <a:gd name="connsiteY11" fmla="*/ 687321 h 687321"/>
              <a:gd name="connsiteX12" fmla="*/ 115491 w 692944"/>
              <a:gd name="connsiteY12" fmla="*/ 610952 h 687321"/>
              <a:gd name="connsiteX13" fmla="*/ 0 w 692944"/>
              <a:gd name="connsiteY13" fmla="*/ 610952 h 687321"/>
              <a:gd name="connsiteX0" fmla="*/ 0 w 692944"/>
              <a:gd name="connsiteY0" fmla="*/ 0 h 687321"/>
              <a:gd name="connsiteX1" fmla="*/ 115491 w 692944"/>
              <a:gd name="connsiteY1" fmla="*/ 0 h 687321"/>
              <a:gd name="connsiteX2" fmla="*/ 115491 w 692944"/>
              <a:gd name="connsiteY2" fmla="*/ 0 h 687321"/>
              <a:gd name="connsiteX3" fmla="*/ 288727 w 692944"/>
              <a:gd name="connsiteY3" fmla="*/ 0 h 687321"/>
              <a:gd name="connsiteX4" fmla="*/ 692944 w 692944"/>
              <a:gd name="connsiteY4" fmla="*/ 0 h 687321"/>
              <a:gd name="connsiteX5" fmla="*/ 692944 w 692944"/>
              <a:gd name="connsiteY5" fmla="*/ 356389 h 687321"/>
              <a:gd name="connsiteX6" fmla="*/ 692944 w 692944"/>
              <a:gd name="connsiteY6" fmla="*/ 356389 h 687321"/>
              <a:gd name="connsiteX7" fmla="*/ 692944 w 692944"/>
              <a:gd name="connsiteY7" fmla="*/ 509127 h 687321"/>
              <a:gd name="connsiteX8" fmla="*/ 692944 w 692944"/>
              <a:gd name="connsiteY8" fmla="*/ 610952 h 687321"/>
              <a:gd name="connsiteX9" fmla="*/ 288727 w 692944"/>
              <a:gd name="connsiteY9" fmla="*/ 610952 h 687321"/>
              <a:gd name="connsiteX10" fmla="*/ 202111 w 692944"/>
              <a:gd name="connsiteY10" fmla="*/ 687321 h 687321"/>
              <a:gd name="connsiteX11" fmla="*/ 115491 w 692944"/>
              <a:gd name="connsiteY11" fmla="*/ 610952 h 687321"/>
              <a:gd name="connsiteX12" fmla="*/ 0 w 692944"/>
              <a:gd name="connsiteY12" fmla="*/ 610952 h 687321"/>
              <a:gd name="connsiteX0" fmla="*/ 115491 w 692944"/>
              <a:gd name="connsiteY0" fmla="*/ 0 h 687321"/>
              <a:gd name="connsiteX1" fmla="*/ 115491 w 692944"/>
              <a:gd name="connsiteY1" fmla="*/ 0 h 687321"/>
              <a:gd name="connsiteX2" fmla="*/ 288727 w 692944"/>
              <a:gd name="connsiteY2" fmla="*/ 0 h 687321"/>
              <a:gd name="connsiteX3" fmla="*/ 692944 w 692944"/>
              <a:gd name="connsiteY3" fmla="*/ 0 h 687321"/>
              <a:gd name="connsiteX4" fmla="*/ 692944 w 692944"/>
              <a:gd name="connsiteY4" fmla="*/ 356389 h 687321"/>
              <a:gd name="connsiteX5" fmla="*/ 692944 w 692944"/>
              <a:gd name="connsiteY5" fmla="*/ 356389 h 687321"/>
              <a:gd name="connsiteX6" fmla="*/ 692944 w 692944"/>
              <a:gd name="connsiteY6" fmla="*/ 509127 h 687321"/>
              <a:gd name="connsiteX7" fmla="*/ 692944 w 692944"/>
              <a:gd name="connsiteY7" fmla="*/ 610952 h 687321"/>
              <a:gd name="connsiteX8" fmla="*/ 288727 w 692944"/>
              <a:gd name="connsiteY8" fmla="*/ 610952 h 687321"/>
              <a:gd name="connsiteX9" fmla="*/ 202111 w 692944"/>
              <a:gd name="connsiteY9" fmla="*/ 687321 h 687321"/>
              <a:gd name="connsiteX10" fmla="*/ 115491 w 692944"/>
              <a:gd name="connsiteY10" fmla="*/ 610952 h 687321"/>
              <a:gd name="connsiteX11" fmla="*/ 0 w 692944"/>
              <a:gd name="connsiteY11" fmla="*/ 610952 h 687321"/>
              <a:gd name="connsiteX0" fmla="*/ 115491 w 692944"/>
              <a:gd name="connsiteY0" fmla="*/ 0 h 687321"/>
              <a:gd name="connsiteX1" fmla="*/ 288727 w 692944"/>
              <a:gd name="connsiteY1" fmla="*/ 0 h 687321"/>
              <a:gd name="connsiteX2" fmla="*/ 692944 w 692944"/>
              <a:gd name="connsiteY2" fmla="*/ 0 h 687321"/>
              <a:gd name="connsiteX3" fmla="*/ 692944 w 692944"/>
              <a:gd name="connsiteY3" fmla="*/ 356389 h 687321"/>
              <a:gd name="connsiteX4" fmla="*/ 692944 w 692944"/>
              <a:gd name="connsiteY4" fmla="*/ 356389 h 687321"/>
              <a:gd name="connsiteX5" fmla="*/ 692944 w 692944"/>
              <a:gd name="connsiteY5" fmla="*/ 509127 h 687321"/>
              <a:gd name="connsiteX6" fmla="*/ 692944 w 692944"/>
              <a:gd name="connsiteY6" fmla="*/ 610952 h 687321"/>
              <a:gd name="connsiteX7" fmla="*/ 288727 w 692944"/>
              <a:gd name="connsiteY7" fmla="*/ 610952 h 687321"/>
              <a:gd name="connsiteX8" fmla="*/ 202111 w 692944"/>
              <a:gd name="connsiteY8" fmla="*/ 687321 h 687321"/>
              <a:gd name="connsiteX9" fmla="*/ 115491 w 692944"/>
              <a:gd name="connsiteY9" fmla="*/ 610952 h 687321"/>
              <a:gd name="connsiteX10" fmla="*/ 0 w 692944"/>
              <a:gd name="connsiteY10" fmla="*/ 610952 h 687321"/>
              <a:gd name="connsiteX0" fmla="*/ 115491 w 692944"/>
              <a:gd name="connsiteY0" fmla="*/ 0 h 687321"/>
              <a:gd name="connsiteX1" fmla="*/ 692944 w 692944"/>
              <a:gd name="connsiteY1" fmla="*/ 0 h 687321"/>
              <a:gd name="connsiteX2" fmla="*/ 692944 w 692944"/>
              <a:gd name="connsiteY2" fmla="*/ 356389 h 687321"/>
              <a:gd name="connsiteX3" fmla="*/ 692944 w 692944"/>
              <a:gd name="connsiteY3" fmla="*/ 356389 h 687321"/>
              <a:gd name="connsiteX4" fmla="*/ 692944 w 692944"/>
              <a:gd name="connsiteY4" fmla="*/ 509127 h 687321"/>
              <a:gd name="connsiteX5" fmla="*/ 692944 w 692944"/>
              <a:gd name="connsiteY5" fmla="*/ 610952 h 687321"/>
              <a:gd name="connsiteX6" fmla="*/ 288727 w 692944"/>
              <a:gd name="connsiteY6" fmla="*/ 610952 h 687321"/>
              <a:gd name="connsiteX7" fmla="*/ 202111 w 692944"/>
              <a:gd name="connsiteY7" fmla="*/ 687321 h 687321"/>
              <a:gd name="connsiteX8" fmla="*/ 115491 w 692944"/>
              <a:gd name="connsiteY8" fmla="*/ 610952 h 687321"/>
              <a:gd name="connsiteX9" fmla="*/ 0 w 692944"/>
              <a:gd name="connsiteY9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687321"/>
              <a:gd name="connsiteX1" fmla="*/ 692944 w 692944"/>
              <a:gd name="connsiteY1" fmla="*/ 356389 h 687321"/>
              <a:gd name="connsiteX2" fmla="*/ 692944 w 692944"/>
              <a:gd name="connsiteY2" fmla="*/ 356389 h 687321"/>
              <a:gd name="connsiteX3" fmla="*/ 692944 w 692944"/>
              <a:gd name="connsiteY3" fmla="*/ 509127 h 687321"/>
              <a:gd name="connsiteX4" fmla="*/ 692944 w 692944"/>
              <a:gd name="connsiteY4" fmla="*/ 610952 h 687321"/>
              <a:gd name="connsiteX5" fmla="*/ 288727 w 692944"/>
              <a:gd name="connsiteY5" fmla="*/ 610952 h 687321"/>
              <a:gd name="connsiteX6" fmla="*/ 202111 w 692944"/>
              <a:gd name="connsiteY6" fmla="*/ 687321 h 687321"/>
              <a:gd name="connsiteX7" fmla="*/ 115491 w 692944"/>
              <a:gd name="connsiteY7" fmla="*/ 610952 h 687321"/>
              <a:gd name="connsiteX8" fmla="*/ 0 w 692944"/>
              <a:gd name="connsiteY8" fmla="*/ 610952 h 687321"/>
              <a:gd name="connsiteX0" fmla="*/ 692944 w 692944"/>
              <a:gd name="connsiteY0" fmla="*/ 0 h 330932"/>
              <a:gd name="connsiteX1" fmla="*/ 692944 w 692944"/>
              <a:gd name="connsiteY1" fmla="*/ 0 h 330932"/>
              <a:gd name="connsiteX2" fmla="*/ 692944 w 692944"/>
              <a:gd name="connsiteY2" fmla="*/ 152738 h 330932"/>
              <a:gd name="connsiteX3" fmla="*/ 692944 w 692944"/>
              <a:gd name="connsiteY3" fmla="*/ 254563 h 330932"/>
              <a:gd name="connsiteX4" fmla="*/ 288727 w 692944"/>
              <a:gd name="connsiteY4" fmla="*/ 254563 h 330932"/>
              <a:gd name="connsiteX5" fmla="*/ 202111 w 692944"/>
              <a:gd name="connsiteY5" fmla="*/ 330932 h 330932"/>
              <a:gd name="connsiteX6" fmla="*/ 115491 w 692944"/>
              <a:gd name="connsiteY6" fmla="*/ 254563 h 330932"/>
              <a:gd name="connsiteX7" fmla="*/ 0 w 692944"/>
              <a:gd name="connsiteY7" fmla="*/ 254563 h 330932"/>
              <a:gd name="connsiteX0" fmla="*/ 692944 w 692944"/>
              <a:gd name="connsiteY0" fmla="*/ 0 h 330932"/>
              <a:gd name="connsiteX1" fmla="*/ 692944 w 692944"/>
              <a:gd name="connsiteY1" fmla="*/ 152738 h 330932"/>
              <a:gd name="connsiteX2" fmla="*/ 692944 w 692944"/>
              <a:gd name="connsiteY2" fmla="*/ 254563 h 330932"/>
              <a:gd name="connsiteX3" fmla="*/ 288727 w 692944"/>
              <a:gd name="connsiteY3" fmla="*/ 254563 h 330932"/>
              <a:gd name="connsiteX4" fmla="*/ 202111 w 692944"/>
              <a:gd name="connsiteY4" fmla="*/ 330932 h 330932"/>
              <a:gd name="connsiteX5" fmla="*/ 115491 w 692944"/>
              <a:gd name="connsiteY5" fmla="*/ 254563 h 330932"/>
              <a:gd name="connsiteX6" fmla="*/ 0 w 692944"/>
              <a:gd name="connsiteY6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330932"/>
              <a:gd name="connsiteX1" fmla="*/ 692944 w 692944"/>
              <a:gd name="connsiteY1" fmla="*/ 254563 h 330932"/>
              <a:gd name="connsiteX2" fmla="*/ 288727 w 692944"/>
              <a:gd name="connsiteY2" fmla="*/ 254563 h 330932"/>
              <a:gd name="connsiteX3" fmla="*/ 202111 w 692944"/>
              <a:gd name="connsiteY3" fmla="*/ 330932 h 330932"/>
              <a:gd name="connsiteX4" fmla="*/ 115491 w 692944"/>
              <a:gd name="connsiteY4" fmla="*/ 254563 h 330932"/>
              <a:gd name="connsiteX5" fmla="*/ 0 w 692944"/>
              <a:gd name="connsiteY5" fmla="*/ 254563 h 330932"/>
              <a:gd name="connsiteX0" fmla="*/ 692944 w 692944"/>
              <a:gd name="connsiteY0" fmla="*/ 0 h 76369"/>
              <a:gd name="connsiteX1" fmla="*/ 288727 w 692944"/>
              <a:gd name="connsiteY1" fmla="*/ 0 h 76369"/>
              <a:gd name="connsiteX2" fmla="*/ 202111 w 692944"/>
              <a:gd name="connsiteY2" fmla="*/ 76369 h 76369"/>
              <a:gd name="connsiteX3" fmla="*/ 115491 w 692944"/>
              <a:gd name="connsiteY3" fmla="*/ 0 h 76369"/>
              <a:gd name="connsiteX4" fmla="*/ 0 w 692944"/>
              <a:gd name="connsiteY4" fmla="*/ 0 h 76369"/>
              <a:gd name="connsiteX0" fmla="*/ 922370 w 922370"/>
              <a:gd name="connsiteY0" fmla="*/ 3987 h 76369"/>
              <a:gd name="connsiteX1" fmla="*/ 288727 w 922370"/>
              <a:gd name="connsiteY1" fmla="*/ 0 h 76369"/>
              <a:gd name="connsiteX2" fmla="*/ 202111 w 922370"/>
              <a:gd name="connsiteY2" fmla="*/ 76369 h 76369"/>
              <a:gd name="connsiteX3" fmla="*/ 115491 w 922370"/>
              <a:gd name="connsiteY3" fmla="*/ 0 h 76369"/>
              <a:gd name="connsiteX4" fmla="*/ 0 w 922370"/>
              <a:gd name="connsiteY4" fmla="*/ 0 h 76369"/>
              <a:gd name="connsiteX0" fmla="*/ 922373 w 922373"/>
              <a:gd name="connsiteY0" fmla="*/ 0 h 78356"/>
              <a:gd name="connsiteX1" fmla="*/ 288727 w 922373"/>
              <a:gd name="connsiteY1" fmla="*/ 1987 h 78356"/>
              <a:gd name="connsiteX2" fmla="*/ 202111 w 922373"/>
              <a:gd name="connsiteY2" fmla="*/ 78356 h 78356"/>
              <a:gd name="connsiteX3" fmla="*/ 115491 w 922373"/>
              <a:gd name="connsiteY3" fmla="*/ 1987 h 78356"/>
              <a:gd name="connsiteX4" fmla="*/ 0 w 922373"/>
              <a:gd name="connsiteY4" fmla="*/ 1987 h 78356"/>
              <a:gd name="connsiteX0" fmla="*/ 922376 w 922376"/>
              <a:gd name="connsiteY0" fmla="*/ 3991 h 76369"/>
              <a:gd name="connsiteX1" fmla="*/ 288727 w 922376"/>
              <a:gd name="connsiteY1" fmla="*/ 0 h 76369"/>
              <a:gd name="connsiteX2" fmla="*/ 202111 w 922376"/>
              <a:gd name="connsiteY2" fmla="*/ 76369 h 76369"/>
              <a:gd name="connsiteX3" fmla="*/ 115491 w 922376"/>
              <a:gd name="connsiteY3" fmla="*/ 0 h 76369"/>
              <a:gd name="connsiteX4" fmla="*/ 0 w 922376"/>
              <a:gd name="connsiteY4" fmla="*/ 0 h 76369"/>
              <a:gd name="connsiteX0" fmla="*/ 925079 w 925079"/>
              <a:gd name="connsiteY0" fmla="*/ 0 h 80345"/>
              <a:gd name="connsiteX1" fmla="*/ 288727 w 925079"/>
              <a:gd name="connsiteY1" fmla="*/ 3976 h 80345"/>
              <a:gd name="connsiteX2" fmla="*/ 202111 w 925079"/>
              <a:gd name="connsiteY2" fmla="*/ 80345 h 80345"/>
              <a:gd name="connsiteX3" fmla="*/ 115491 w 925079"/>
              <a:gd name="connsiteY3" fmla="*/ 3976 h 80345"/>
              <a:gd name="connsiteX4" fmla="*/ 0 w 925079"/>
              <a:gd name="connsiteY4" fmla="*/ 3976 h 80345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15491 w 925079"/>
              <a:gd name="connsiteY3" fmla="*/ 3985 h 80354"/>
              <a:gd name="connsiteX4" fmla="*/ 0 w 925079"/>
              <a:gd name="connsiteY4" fmla="*/ 3985 h 80354"/>
              <a:gd name="connsiteX0" fmla="*/ 925079 w 925079"/>
              <a:gd name="connsiteY0" fmla="*/ 9 h 80354"/>
              <a:gd name="connsiteX1" fmla="*/ 296823 w 925079"/>
              <a:gd name="connsiteY1" fmla="*/ 0 h 80354"/>
              <a:gd name="connsiteX2" fmla="*/ 202111 w 925079"/>
              <a:gd name="connsiteY2" fmla="*/ 80354 h 80354"/>
              <a:gd name="connsiteX3" fmla="*/ 126291 w 925079"/>
              <a:gd name="connsiteY3" fmla="*/ 1994 h 80354"/>
              <a:gd name="connsiteX4" fmla="*/ 0 w 925079"/>
              <a:gd name="connsiteY4" fmla="*/ 3985 h 80354"/>
              <a:gd name="connsiteX0" fmla="*/ 925076 w 925076"/>
              <a:gd name="connsiteY0" fmla="*/ 9 h 80354"/>
              <a:gd name="connsiteX1" fmla="*/ 296820 w 925076"/>
              <a:gd name="connsiteY1" fmla="*/ 0 h 80354"/>
              <a:gd name="connsiteX2" fmla="*/ 202108 w 925076"/>
              <a:gd name="connsiteY2" fmla="*/ 80354 h 80354"/>
              <a:gd name="connsiteX3" fmla="*/ 126288 w 925076"/>
              <a:gd name="connsiteY3" fmla="*/ 1994 h 80354"/>
              <a:gd name="connsiteX4" fmla="*/ 0 w 925076"/>
              <a:gd name="connsiteY4" fmla="*/ 1994 h 80354"/>
              <a:gd name="connsiteX0" fmla="*/ 2148975 w 2148975"/>
              <a:gd name="connsiteY0" fmla="*/ 9 h 80354"/>
              <a:gd name="connsiteX1" fmla="*/ 296820 w 2148975"/>
              <a:gd name="connsiteY1" fmla="*/ 0 h 80354"/>
              <a:gd name="connsiteX2" fmla="*/ 202108 w 2148975"/>
              <a:gd name="connsiteY2" fmla="*/ 80354 h 80354"/>
              <a:gd name="connsiteX3" fmla="*/ 126288 w 2148975"/>
              <a:gd name="connsiteY3" fmla="*/ 1994 h 80354"/>
              <a:gd name="connsiteX4" fmla="*/ 0 w 2148975"/>
              <a:gd name="connsiteY4" fmla="*/ 1994 h 80354"/>
              <a:gd name="connsiteX0" fmla="*/ 1869355 w 1869355"/>
              <a:gd name="connsiteY0" fmla="*/ 0 h 85849"/>
              <a:gd name="connsiteX1" fmla="*/ 296820 w 1869355"/>
              <a:gd name="connsiteY1" fmla="*/ 5495 h 85849"/>
              <a:gd name="connsiteX2" fmla="*/ 202108 w 1869355"/>
              <a:gd name="connsiteY2" fmla="*/ 85849 h 85849"/>
              <a:gd name="connsiteX3" fmla="*/ 126288 w 1869355"/>
              <a:gd name="connsiteY3" fmla="*/ 7489 h 85849"/>
              <a:gd name="connsiteX4" fmla="*/ 0 w 1869355"/>
              <a:gd name="connsiteY4" fmla="*/ 7489 h 85849"/>
              <a:gd name="connsiteX0" fmla="*/ 1183955 w 1183955"/>
              <a:gd name="connsiteY0" fmla="*/ 0 h 83834"/>
              <a:gd name="connsiteX1" fmla="*/ 296820 w 1183955"/>
              <a:gd name="connsiteY1" fmla="*/ 3480 h 83834"/>
              <a:gd name="connsiteX2" fmla="*/ 202108 w 1183955"/>
              <a:gd name="connsiteY2" fmla="*/ 83834 h 83834"/>
              <a:gd name="connsiteX3" fmla="*/ 126288 w 1183955"/>
              <a:gd name="connsiteY3" fmla="*/ 5474 h 83834"/>
              <a:gd name="connsiteX4" fmla="*/ 0 w 1183955"/>
              <a:gd name="connsiteY4" fmla="*/ 5474 h 83834"/>
              <a:gd name="connsiteX0" fmla="*/ 1053993 w 1053993"/>
              <a:gd name="connsiteY0" fmla="*/ 0 h 83832"/>
              <a:gd name="connsiteX1" fmla="*/ 296820 w 1053993"/>
              <a:gd name="connsiteY1" fmla="*/ 3478 h 83832"/>
              <a:gd name="connsiteX2" fmla="*/ 202108 w 1053993"/>
              <a:gd name="connsiteY2" fmla="*/ 83832 h 83832"/>
              <a:gd name="connsiteX3" fmla="*/ 126288 w 1053993"/>
              <a:gd name="connsiteY3" fmla="*/ 5472 h 83832"/>
              <a:gd name="connsiteX4" fmla="*/ 0 w 1053993"/>
              <a:gd name="connsiteY4" fmla="*/ 5472 h 83832"/>
              <a:gd name="connsiteX0" fmla="*/ 1053993 w 1053993"/>
              <a:gd name="connsiteY0" fmla="*/ 8644 h 80354"/>
              <a:gd name="connsiteX1" fmla="*/ 296820 w 1053993"/>
              <a:gd name="connsiteY1" fmla="*/ 0 h 80354"/>
              <a:gd name="connsiteX2" fmla="*/ 202108 w 1053993"/>
              <a:gd name="connsiteY2" fmla="*/ 80354 h 80354"/>
              <a:gd name="connsiteX3" fmla="*/ 126288 w 1053993"/>
              <a:gd name="connsiteY3" fmla="*/ 1994 h 80354"/>
              <a:gd name="connsiteX4" fmla="*/ 0 w 1053993"/>
              <a:gd name="connsiteY4" fmla="*/ 1994 h 80354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6288 w 1053993"/>
              <a:gd name="connsiteY3" fmla="*/ 0 h 78360"/>
              <a:gd name="connsiteX4" fmla="*/ 0 w 1053993"/>
              <a:gd name="connsiteY4" fmla="*/ 0 h 78360"/>
              <a:gd name="connsiteX0" fmla="*/ 1053993 w 1053993"/>
              <a:gd name="connsiteY0" fmla="*/ 6650 h 78360"/>
              <a:gd name="connsiteX1" fmla="*/ 295772 w 1053993"/>
              <a:gd name="connsiteY1" fmla="*/ 4067 h 78360"/>
              <a:gd name="connsiteX2" fmla="*/ 202108 w 1053993"/>
              <a:gd name="connsiteY2" fmla="*/ 78360 h 78360"/>
              <a:gd name="connsiteX3" fmla="*/ 128384 w 1053993"/>
              <a:gd name="connsiteY3" fmla="*/ 4041 h 78360"/>
              <a:gd name="connsiteX4" fmla="*/ 0 w 1053993"/>
              <a:gd name="connsiteY4" fmla="*/ 0 h 78360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052945 w 1052945"/>
              <a:gd name="connsiteY0" fmla="*/ 2609 h 74319"/>
              <a:gd name="connsiteX1" fmla="*/ 294724 w 1052945"/>
              <a:gd name="connsiteY1" fmla="*/ 26 h 74319"/>
              <a:gd name="connsiteX2" fmla="*/ 201060 w 1052945"/>
              <a:gd name="connsiteY2" fmla="*/ 74319 h 74319"/>
              <a:gd name="connsiteX3" fmla="*/ 127336 w 1052945"/>
              <a:gd name="connsiteY3" fmla="*/ 0 h 74319"/>
              <a:gd name="connsiteX4" fmla="*/ 0 w 1052945"/>
              <a:gd name="connsiteY4" fmla="*/ 0 h 74319"/>
              <a:gd name="connsiteX0" fmla="*/ 1451441 w 1451441"/>
              <a:gd name="connsiteY0" fmla="*/ 2609 h 74319"/>
              <a:gd name="connsiteX1" fmla="*/ 294724 w 1451441"/>
              <a:gd name="connsiteY1" fmla="*/ 26 h 74319"/>
              <a:gd name="connsiteX2" fmla="*/ 201060 w 1451441"/>
              <a:gd name="connsiteY2" fmla="*/ 74319 h 74319"/>
              <a:gd name="connsiteX3" fmla="*/ 127336 w 1451441"/>
              <a:gd name="connsiteY3" fmla="*/ 0 h 74319"/>
              <a:gd name="connsiteX4" fmla="*/ 0 w 1451441"/>
              <a:gd name="connsiteY4" fmla="*/ 0 h 74319"/>
              <a:gd name="connsiteX0" fmla="*/ 2219596 w 2219596"/>
              <a:gd name="connsiteY0" fmla="*/ 2609 h 74319"/>
              <a:gd name="connsiteX1" fmla="*/ 1062879 w 2219596"/>
              <a:gd name="connsiteY1" fmla="*/ 26 h 74319"/>
              <a:gd name="connsiteX2" fmla="*/ 969215 w 2219596"/>
              <a:gd name="connsiteY2" fmla="*/ 74319 h 74319"/>
              <a:gd name="connsiteX3" fmla="*/ 895491 w 2219596"/>
              <a:gd name="connsiteY3" fmla="*/ 0 h 74319"/>
              <a:gd name="connsiteX4" fmla="*/ 0 w 2219596"/>
              <a:gd name="connsiteY4" fmla="*/ 1264 h 74319"/>
              <a:gd name="connsiteX0" fmla="*/ 2393938 w 2393938"/>
              <a:gd name="connsiteY0" fmla="*/ 2609 h 74319"/>
              <a:gd name="connsiteX1" fmla="*/ 1237221 w 2393938"/>
              <a:gd name="connsiteY1" fmla="*/ 26 h 74319"/>
              <a:gd name="connsiteX2" fmla="*/ 1143557 w 2393938"/>
              <a:gd name="connsiteY2" fmla="*/ 74319 h 74319"/>
              <a:gd name="connsiteX3" fmla="*/ 1069833 w 2393938"/>
              <a:gd name="connsiteY3" fmla="*/ 0 h 74319"/>
              <a:gd name="connsiteX4" fmla="*/ 0 w 2393938"/>
              <a:gd name="connsiteY4" fmla="*/ 1264 h 74319"/>
              <a:gd name="connsiteX0" fmla="*/ 4762099 w 4762099"/>
              <a:gd name="connsiteY0" fmla="*/ 2609 h 74319"/>
              <a:gd name="connsiteX1" fmla="*/ 3605382 w 4762099"/>
              <a:gd name="connsiteY1" fmla="*/ 26 h 74319"/>
              <a:gd name="connsiteX2" fmla="*/ 3511718 w 4762099"/>
              <a:gd name="connsiteY2" fmla="*/ 74319 h 74319"/>
              <a:gd name="connsiteX3" fmla="*/ 3437994 w 4762099"/>
              <a:gd name="connsiteY3" fmla="*/ 0 h 74319"/>
              <a:gd name="connsiteX4" fmla="*/ 0 w 4762099"/>
              <a:gd name="connsiteY4" fmla="*/ 1264 h 74319"/>
              <a:gd name="connsiteX0" fmla="*/ 7983900 w 7983900"/>
              <a:gd name="connsiteY0" fmla="*/ 2609 h 74319"/>
              <a:gd name="connsiteX1" fmla="*/ 3605382 w 7983900"/>
              <a:gd name="connsiteY1" fmla="*/ 26 h 74319"/>
              <a:gd name="connsiteX2" fmla="*/ 3511718 w 7983900"/>
              <a:gd name="connsiteY2" fmla="*/ 74319 h 74319"/>
              <a:gd name="connsiteX3" fmla="*/ 3437994 w 7983900"/>
              <a:gd name="connsiteY3" fmla="*/ 0 h 74319"/>
              <a:gd name="connsiteX4" fmla="*/ 0 w 7983900"/>
              <a:gd name="connsiteY4" fmla="*/ 1264 h 74319"/>
              <a:gd name="connsiteX0" fmla="*/ 6717209 w 6717209"/>
              <a:gd name="connsiteY0" fmla="*/ 2609 h 74319"/>
              <a:gd name="connsiteX1" fmla="*/ 3605382 w 6717209"/>
              <a:gd name="connsiteY1" fmla="*/ 26 h 74319"/>
              <a:gd name="connsiteX2" fmla="*/ 3511718 w 6717209"/>
              <a:gd name="connsiteY2" fmla="*/ 74319 h 74319"/>
              <a:gd name="connsiteX3" fmla="*/ 3437994 w 6717209"/>
              <a:gd name="connsiteY3" fmla="*/ 0 h 74319"/>
              <a:gd name="connsiteX4" fmla="*/ 0 w 6717209"/>
              <a:gd name="connsiteY4" fmla="*/ 1264 h 74319"/>
              <a:gd name="connsiteX0" fmla="*/ 5973717 w 5973717"/>
              <a:gd name="connsiteY0" fmla="*/ 9643 h 81353"/>
              <a:gd name="connsiteX1" fmla="*/ 2861890 w 5973717"/>
              <a:gd name="connsiteY1" fmla="*/ 7060 h 81353"/>
              <a:gd name="connsiteX2" fmla="*/ 2768226 w 5973717"/>
              <a:gd name="connsiteY2" fmla="*/ 81353 h 81353"/>
              <a:gd name="connsiteX3" fmla="*/ 2694502 w 5973717"/>
              <a:gd name="connsiteY3" fmla="*/ 7034 h 81353"/>
              <a:gd name="connsiteX4" fmla="*/ 0 w 5973717"/>
              <a:gd name="connsiteY4" fmla="*/ 0 h 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7" h="81353">
                <a:moveTo>
                  <a:pt x="5973717" y="9643"/>
                </a:moveTo>
                <a:lnTo>
                  <a:pt x="2861890" y="7060"/>
                </a:lnTo>
                <a:lnTo>
                  <a:pt x="2768226" y="81353"/>
                </a:lnTo>
                <a:lnTo>
                  <a:pt x="2694502" y="70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1D4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0" i="0" u="none" strike="noStrike" kern="0" cap="none" spc="0" normalizeH="0" baseline="0" noProof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604" name="TextBox 2"/>
          <p:cNvSpPr txBox="1"/>
          <p:nvPr/>
        </p:nvSpPr>
        <p:spPr>
          <a:xfrm>
            <a:off x="1877060" y="6608690"/>
            <a:ext cx="10932050" cy="153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 активн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слои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 молодёжь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/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Прямая соединительная линия 5"/>
          <p:cNvCxnSpPr>
            <a:cxnSpLocks/>
          </p:cNvCxnSpPr>
          <p:nvPr/>
        </p:nvCxnSpPr>
        <p:spPr>
          <a:xfrm flipH="1">
            <a:off x="908050" y="3040126"/>
            <a:ext cx="133350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3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2193" y="498374"/>
            <a:ext cx="1828799" cy="1696994"/>
          </a:xfrm>
          <a:prstGeom prst="rect">
            <a:avLst/>
          </a:prstGeom>
        </p:spPr>
      </p:pic>
      <p:cxnSp>
        <p:nvCxnSpPr>
          <p:cNvPr id="3145736" name="Прямая соединительная линия 6"/>
          <p:cNvCxnSpPr>
            <a:cxnSpLocks/>
          </p:cNvCxnSpPr>
          <p:nvPr/>
        </p:nvCxnSpPr>
        <p:spPr>
          <a:xfrm>
            <a:off x="14471650" y="710490"/>
            <a:ext cx="0" cy="2329636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8" name="Прямоугольник 26"/>
          <p:cNvSpPr/>
          <p:nvPr/>
        </p:nvSpPr>
        <p:spPr>
          <a:xfrm>
            <a:off x="603250" y="3924127"/>
            <a:ext cx="5943599" cy="7069195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09" name="Прямоугольник 27"/>
          <p:cNvSpPr/>
          <p:nvPr/>
        </p:nvSpPr>
        <p:spPr>
          <a:xfrm>
            <a:off x="6931409" y="3924545"/>
            <a:ext cx="6244841" cy="7069194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11" name="TextBox 8"/>
          <p:cNvSpPr txBox="1"/>
          <p:nvPr/>
        </p:nvSpPr>
        <p:spPr>
          <a:xfrm>
            <a:off x="755650" y="1501952"/>
            <a:ext cx="10217149" cy="101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i="0">
                <a:solidFill>
                  <a:srgbClr val="003F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 проекта</a:t>
            </a:r>
            <a:endParaRPr lang="ru-RU" sz="4400" b="1">
              <a:solidFill>
                <a:srgbClr val="003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/>
          </a:p>
        </p:txBody>
      </p:sp>
      <p:sp>
        <p:nvSpPr>
          <p:cNvPr id="1048612" name="Прямоугольник 2"/>
          <p:cNvSpPr/>
          <p:nvPr/>
        </p:nvSpPr>
        <p:spPr>
          <a:xfrm>
            <a:off x="13557252" y="3928702"/>
            <a:ext cx="6089646" cy="7069194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64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6102" y="498374"/>
            <a:ext cx="1828799" cy="1828799"/>
          </a:xfrm>
          <a:prstGeom prst="rect">
            <a:avLst/>
          </a:prstGeom>
        </p:spPr>
      </p:pic>
      <p:pic>
        <p:nvPicPr>
          <p:cNvPr id="2097188" name="Рисунок 209718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99786" y="5654675"/>
            <a:ext cx="5950621" cy="4462967"/>
          </a:xfrm>
          <a:prstGeom prst="rect">
            <a:avLst/>
          </a:prstGeom>
        </p:spPr>
      </p:pic>
      <p:pic>
        <p:nvPicPr>
          <p:cNvPr id="2097189" name="Рисунок 209718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009177" y="5545659"/>
            <a:ext cx="4085746" cy="5447662"/>
          </a:xfrm>
          <a:prstGeom prst="rect">
            <a:avLst/>
          </a:prstGeom>
        </p:spPr>
      </p:pic>
      <p:pic>
        <p:nvPicPr>
          <p:cNvPr id="2097190" name="Рисунок 209718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3550222" y="6429286"/>
            <a:ext cx="6079047" cy="4564035"/>
          </a:xfrm>
          <a:prstGeom prst="rect">
            <a:avLst/>
          </a:prstGeom>
        </p:spPr>
      </p:pic>
      <p:sp>
        <p:nvSpPr>
          <p:cNvPr id="1048679" name="TextBox 1048678"/>
          <p:cNvSpPr txBox="1"/>
          <p:nvPr/>
        </p:nvSpPr>
        <p:spPr>
          <a:xfrm>
            <a:off x="8052050" y="5445125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048680" name="TextBox 1048679"/>
          <p:cNvSpPr txBox="1"/>
          <p:nvPr/>
        </p:nvSpPr>
        <p:spPr>
          <a:xfrm>
            <a:off x="599785" y="3987353"/>
            <a:ext cx="5100088" cy="5105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Получение</a:t>
            </a:r>
            <a:r>
              <a:rPr lang="en-US" altLang="ru-RU" sz="2800">
                <a:solidFill>
                  <a:srgbClr val="000000"/>
                </a:solidFill>
              </a:rPr>
              <a:t> </a:t>
            </a:r>
            <a:r>
              <a:rPr lang="ru-RU" altLang="ru-RU" sz="2800">
                <a:solidFill>
                  <a:srgbClr val="000000"/>
                </a:solidFill>
              </a:rPr>
              <a:t>инвентаря 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048681" name="TextBox 1048680"/>
          <p:cNvSpPr txBox="1"/>
          <p:nvPr/>
        </p:nvSpPr>
        <p:spPr>
          <a:xfrm>
            <a:off x="6972799" y="3924126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Уборка</a:t>
            </a:r>
            <a:r>
              <a:rPr lang="en-US" altLang="ru-RU" sz="2800">
                <a:solidFill>
                  <a:srgbClr val="000000"/>
                </a:solidFill>
              </a:rPr>
              <a:t> </a:t>
            </a:r>
            <a:r>
              <a:rPr lang="ru-RU" altLang="ru-RU" sz="2800">
                <a:solidFill>
                  <a:srgbClr val="000000"/>
                </a:solidFill>
              </a:rPr>
              <a:t>мусора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048682" name="TextBox 1048681"/>
          <p:cNvSpPr txBox="1"/>
          <p:nvPr/>
        </p:nvSpPr>
        <p:spPr>
          <a:xfrm>
            <a:off x="13550222" y="3987354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Награждение </a:t>
            </a: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object 14"/>
          <p:cNvSpPr txBox="1"/>
          <p:nvPr/>
        </p:nvSpPr>
        <p:spPr>
          <a:xfrm>
            <a:off x="904027" y="1189693"/>
            <a:ext cx="10367210" cy="1295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4800" b="1" dirty="0">
                <a:solidFill>
                  <a:srgbClr val="013E99"/>
                </a:solidFill>
                <a:latin typeface="Arial"/>
                <a:cs typeface="Arial"/>
              </a:rPr>
              <a:t>Команда проекта «Чистые Игры»</a:t>
            </a: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ru-RU" sz="3600" b="1" dirty="0">
                <a:solidFill>
                  <a:srgbClr val="013E99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3145737" name="Прямая соединительная линия 6"/>
          <p:cNvCxnSpPr>
            <a:cxnSpLocks/>
          </p:cNvCxnSpPr>
          <p:nvPr/>
        </p:nvCxnSpPr>
        <p:spPr>
          <a:xfrm flipH="1">
            <a:off x="908050" y="2141617"/>
            <a:ext cx="1394460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8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6649" y="589764"/>
            <a:ext cx="1447799" cy="1343453"/>
          </a:xfrm>
          <a:prstGeom prst="rect">
            <a:avLst/>
          </a:prstGeom>
        </p:spPr>
      </p:pic>
      <p:cxnSp>
        <p:nvCxnSpPr>
          <p:cNvPr id="3145738" name="Прямая соединительная линия 15"/>
          <p:cNvCxnSpPr>
            <a:cxnSpLocks/>
          </p:cNvCxnSpPr>
          <p:nvPr/>
        </p:nvCxnSpPr>
        <p:spPr>
          <a:xfrm>
            <a:off x="16148050" y="770308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8" name="TextBox 2"/>
          <p:cNvSpPr txBox="1"/>
          <p:nvPr/>
        </p:nvSpPr>
        <p:spPr>
          <a:xfrm>
            <a:off x="1365250" y="3104530"/>
            <a:ext cx="9905995" cy="63398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3500" b="0" i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Митяйкин Селиван</a:t>
            </a:r>
            <a:r>
              <a:rPr lang="ru-RU" sz="35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(Студент 1 курса УЭсо</a:t>
            </a:r>
            <a:r>
              <a:rPr lang="en-US" altLang="ru-RU" sz="35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1-6(1)</a:t>
            </a:r>
            <a:r>
              <a:rPr lang="ru-RU" sz="35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500" i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Воронов</a:t>
            </a:r>
            <a:r>
              <a:rPr lang="en-US" altLang="ru-RU" sz="35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5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Илья </a:t>
            </a:r>
            <a:r>
              <a:rPr lang="ru-RU" sz="35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(Студент 1 курса</a:t>
            </a:r>
            <a:r>
              <a:rPr lang="en-US" altLang="ru-RU" sz="35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5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УЭсо1-6 </a:t>
            </a:r>
            <a:r>
              <a:rPr lang="en-US" altLang="ru-RU" sz="35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(1))</a:t>
            </a:r>
            <a:endParaRPr lang="ru-RU" sz="3500" i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Будко</a:t>
            </a:r>
            <a:r>
              <a:rPr lang="en-US" altLang="ru-RU" sz="35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5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Артём </a:t>
            </a:r>
            <a:r>
              <a:rPr lang="ru-RU" sz="35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(Студент 1 курса УЭсо1-6 </a:t>
            </a:r>
            <a:r>
              <a:rPr lang="en-US" altLang="ru-RU" sz="35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(1))</a:t>
            </a:r>
            <a:endParaRPr lang="ru-RU" sz="3500" i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Федякова Злата</a:t>
            </a:r>
            <a:r>
              <a:rPr lang="ru-RU" sz="35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(Студент 1 курса </a:t>
            </a:r>
            <a:r>
              <a:rPr lang="en-US" altLang="ru-RU" sz="35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5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УЭсо1-6 </a:t>
            </a:r>
            <a:r>
              <a:rPr lang="en-US" altLang="ru-RU" sz="35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(1))</a:t>
            </a:r>
            <a:endParaRPr lang="ru-RU" sz="3500" i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Сальникова</a:t>
            </a:r>
            <a:r>
              <a:rPr lang="en-US" altLang="ru-RU" sz="35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5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Мария</a:t>
            </a:r>
            <a:r>
              <a:rPr lang="ru-RU" sz="3500" b="0" i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(Студент 1 курса УЭсо1-6 </a:t>
            </a:r>
            <a:r>
              <a:rPr lang="en-US" altLang="ru-RU" sz="35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(2))</a:t>
            </a:r>
            <a:endParaRPr lang="ru-RU" sz="3500" i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500" b="0" i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Манджиян</a:t>
            </a:r>
            <a:r>
              <a:rPr lang="en-US" altLang="ru-RU" sz="3500" b="0" i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500" b="0" i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sz="35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(Студент 1 курса УЭсо1-6 </a:t>
            </a:r>
            <a:r>
              <a:rPr lang="en-US" altLang="ru-RU" sz="3500" b="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(2))</a:t>
            </a:r>
            <a:endParaRPr lang="ru-RU" sz="3500" i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29" name="TextBox 5"/>
          <p:cNvSpPr txBox="1"/>
          <p:nvPr/>
        </p:nvSpPr>
        <p:spPr>
          <a:xfrm>
            <a:off x="11503676" y="9461824"/>
            <a:ext cx="10050086" cy="1056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</a:p>
          <a:p>
            <a:pPr algn="ctr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 Ирина Игоревна </a:t>
            </a:r>
            <a:endParaRPr lang="zh-CN" altLang="en-US"/>
          </a:p>
        </p:txBody>
      </p:sp>
      <p:pic>
        <p:nvPicPr>
          <p:cNvPr id="2097169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1318" y="529382"/>
            <a:ext cx="1536325" cy="153632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Прямоугольник 19"/>
          <p:cNvSpPr/>
          <p:nvPr/>
        </p:nvSpPr>
        <p:spPr>
          <a:xfrm>
            <a:off x="0" y="4225312"/>
            <a:ext cx="10204450" cy="7125925"/>
          </a:xfrm>
          <a:prstGeom prst="rect">
            <a:avLst/>
          </a:prstGeom>
          <a:solidFill>
            <a:srgbClr val="1D4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0"/>
              <a:t>Улучшено</a:t>
            </a:r>
            <a:r>
              <a:rPr lang="en-US" altLang="ru-RU" sz="3200" b="0"/>
              <a:t> </a:t>
            </a:r>
            <a:r>
              <a:rPr lang="ru-RU" altLang="ru-RU" sz="3200" b="0"/>
              <a:t>экологическое</a:t>
            </a:r>
            <a:r>
              <a:rPr lang="en-US" altLang="ru-RU" sz="3200" b="0"/>
              <a:t> </a:t>
            </a:r>
            <a:r>
              <a:rPr lang="ru-RU" altLang="ru-RU" sz="3200" b="0"/>
              <a:t>состояние урочища</a:t>
            </a:r>
            <a:r>
              <a:rPr lang="en-US" altLang="ru-RU" sz="3200" b="0"/>
              <a:t> </a:t>
            </a:r>
            <a:r>
              <a:rPr lang="ru-RU" altLang="ru-RU" sz="3200" b="0"/>
              <a:t>Черепаха</a:t>
            </a:r>
            <a:r>
              <a:rPr lang="en-US" altLang="ru-RU" sz="3200" b="0"/>
              <a:t>.</a:t>
            </a:r>
            <a:endParaRPr lang="ru-RU"/>
          </a:p>
        </p:txBody>
      </p:sp>
      <p:cxnSp>
        <p:nvCxnSpPr>
          <p:cNvPr id="3145739" name="Прямая соединительная линия 6"/>
          <p:cNvCxnSpPr>
            <a:cxnSpLocks/>
          </p:cNvCxnSpPr>
          <p:nvPr/>
        </p:nvCxnSpPr>
        <p:spPr>
          <a:xfrm flipH="1">
            <a:off x="639340" y="3521075"/>
            <a:ext cx="14822910" cy="0"/>
          </a:xfrm>
          <a:prstGeom prst="line">
            <a:avLst/>
          </a:prstGeom>
          <a:ln w="76200">
            <a:solidFill>
              <a:srgbClr val="FF1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0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285" y="747176"/>
            <a:ext cx="1485158" cy="1378120"/>
          </a:xfrm>
          <a:prstGeom prst="rect">
            <a:avLst/>
          </a:prstGeom>
        </p:spPr>
      </p:pic>
      <p:cxnSp>
        <p:nvCxnSpPr>
          <p:cNvPr id="3145740" name="Прямая соединительная линия 15"/>
          <p:cNvCxnSpPr>
            <a:cxnSpLocks/>
          </p:cNvCxnSpPr>
          <p:nvPr/>
        </p:nvCxnSpPr>
        <p:spPr>
          <a:xfrm>
            <a:off x="15767050" y="943419"/>
            <a:ext cx="0" cy="1198198"/>
          </a:xfrm>
          <a:prstGeom prst="line">
            <a:avLst/>
          </a:prstGeom>
          <a:ln w="28575">
            <a:solidFill>
              <a:srgbClr val="013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4" name="object 14"/>
          <p:cNvSpPr txBox="1"/>
          <p:nvPr/>
        </p:nvSpPr>
        <p:spPr>
          <a:xfrm>
            <a:off x="688433" y="1701892"/>
            <a:ext cx="13603710" cy="13374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lang="ru-RU" sz="4400" b="1">
                <a:solidFill>
                  <a:srgbClr val="013E99"/>
                </a:solidFill>
                <a:latin typeface="Arial"/>
                <a:cs typeface="Arial"/>
              </a:rPr>
              <a:t>Количественные и качественные показатели реализации проекта  </a:t>
            </a:r>
          </a:p>
        </p:txBody>
      </p:sp>
      <p:sp>
        <p:nvSpPr>
          <p:cNvPr id="1048635" name="TextBox 3"/>
          <p:cNvSpPr txBox="1"/>
          <p:nvPr/>
        </p:nvSpPr>
        <p:spPr>
          <a:xfrm>
            <a:off x="297031" y="4664075"/>
            <a:ext cx="9726502" cy="1882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400" b="1">
              <a:solidFill>
                <a:srgbClr val="E6E9EE"/>
              </a:solidFill>
              <a:effectLst/>
              <a:latin typeface=".AppleSystemUIFont"/>
            </a:endParaRPr>
          </a:p>
          <a:p>
            <a:pPr algn="ctr"/>
            <a:r>
              <a:rPr lang="ru-RU" sz="3400" b="1" i="0">
                <a:solidFill>
                  <a:srgbClr val="E6E9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КАЧЕСТВЕННЫЕ: </a:t>
            </a:r>
          </a:p>
          <a:p>
            <a:pPr algn="ctr"/>
            <a:endParaRPr lang="ru-RU" sz="3400" b="1" i="0">
              <a:solidFill>
                <a:srgbClr val="E6E9E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b="1" i="0">
              <a:solidFill>
                <a:srgbClr val="E6E9E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6" name="Прямоугольник 4"/>
          <p:cNvSpPr/>
          <p:nvPr/>
        </p:nvSpPr>
        <p:spPr>
          <a:xfrm>
            <a:off x="10509250" y="5172868"/>
            <a:ext cx="9397790" cy="3952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КОЛИЧЕСТВЕННЫЕ: </a:t>
            </a:r>
          </a:p>
          <a:p>
            <a:pPr algn="ctr"/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-13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(52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сотен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килограмм мусора убрано </a:t>
            </a:r>
            <a:endParaRPr lang="ru-RU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- 9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мусора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собрано нашей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командой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пакеты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сортированный мусором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покрышки и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1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9234" y="747176"/>
            <a:ext cx="1536325" cy="153632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AA2527-9911-5F4A-8A39-1E66A4BF94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Произвольный</PresentationFormat>
  <Slides>12</Slides>
  <Notes>2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БАЗОВЫХ ЭЛЕМЕНТОВ ФИРМЕННОГО СТИЛЯ ЮФУ С ПРИОРИТЕТНЫМ РАЗМЕЩЕНИЕМ ЛОГОТИПА УНИВЕРСИТЕТА</dc:title>
  <dc:creator>GTX</dc:creator>
  <cp:lastModifiedBy>Воронов Илья Романович</cp:lastModifiedBy>
  <cp:revision>2</cp:revision>
  <dcterms:created xsi:type="dcterms:W3CDTF">2023-09-02T19:34:07Z</dcterms:created>
  <dcterms:modified xsi:type="dcterms:W3CDTF">2024-11-30T11:29:11Z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2023-09-03T00:00:00Z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0x010100955F4185FB53D543937E5F431294334F</vt:lpwstr>
  </property>
  <property fmtid="{D5CDD505-2E9C-101B-9397-08002B2CF9AE}" pid="7" name="ICV">
    <vt:lpwstr>07857b3e06a24677a61ecd6561fb3cf5</vt:lpwstr>
  </property>
</Properties>
</file>