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63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74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61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97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5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65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11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83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13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38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16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F2C5F-A873-4D1F-8C47-D4B02E0F35C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64D54-D45B-46F3-8FD7-4693DFB13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19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295900" cy="23876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#</a:t>
            </a:r>
            <a:r>
              <a:rPr lang="ru-RU" b="1" dirty="0" err="1" smtClean="0">
                <a:solidFill>
                  <a:srgbClr val="C00000"/>
                </a:solidFill>
              </a:rPr>
              <a:t>ИванАрбат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3835400" cy="1655762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Название направления</a:t>
            </a:r>
            <a:r>
              <a:rPr lang="ru-RU" b="1" dirty="0">
                <a:solidFill>
                  <a:srgbClr val="0070C0"/>
                </a:solidFill>
              </a:rPr>
              <a:t>: Социальный проект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800" y="1035051"/>
            <a:ext cx="3366902" cy="2238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700" y="3802063"/>
            <a:ext cx="3905250" cy="2603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429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Аннотация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977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Проект #Иван Арбат направлен на создание условий для выявления, поддержку и сопровождение талантливой молодежи в сфере культуры и искусства. В рамках проекта предлагается провести комплекс мероприятий образовательного, творческого, информационного и мотивационного направлений.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В рамках проекта планируется: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создать базу талантливой молодежи в сфере культуры и искусства в Ивановском районе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обучить молодых авторов в сфере культуры и искусства по основным направлениям проекта (мода, визуальное искусство, музыка, кино, танцы, фото)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проведение марафона искусств #</a:t>
            </a:r>
            <a:r>
              <a:rPr lang="ru-RU" sz="1600" dirty="0" err="1">
                <a:solidFill>
                  <a:srgbClr val="002060"/>
                </a:solidFill>
              </a:rPr>
              <a:t>ИванШкола</a:t>
            </a:r>
            <a:endParaRPr lang="ru-RU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-</a:t>
            </a:r>
            <a:r>
              <a:rPr lang="ru-RU" sz="1600" dirty="0">
                <a:solidFill>
                  <a:srgbClr val="002060"/>
                </a:solidFill>
              </a:rPr>
              <a:t>провести фестиваль молодежного искусства #</a:t>
            </a:r>
            <a:r>
              <a:rPr lang="ru-RU" sz="1600" dirty="0" err="1">
                <a:solidFill>
                  <a:srgbClr val="002060"/>
                </a:solidFill>
              </a:rPr>
              <a:t>ИванАрбат</a:t>
            </a:r>
            <a:endParaRPr lang="ru-RU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создать условия для дальнейшего развития молодежного творчества, интеграция в культурное сообщество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создать культурный сельский  #</a:t>
            </a:r>
            <a:r>
              <a:rPr lang="ru-RU" sz="1600" dirty="0" err="1" smtClean="0">
                <a:solidFill>
                  <a:srgbClr val="002060"/>
                </a:solidFill>
              </a:rPr>
              <a:t>ИванАрбат</a:t>
            </a:r>
            <a:endParaRPr lang="ru-RU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- участие в реализации  национального проекта «Культура</a:t>
            </a:r>
          </a:p>
        </p:txBody>
      </p:sp>
      <p:pic>
        <p:nvPicPr>
          <p:cNvPr id="4" name="Рисунок 3" descr="https://avatars.mds.yandex.net/get-zen_doc/1606228/pub_5d69652805fd9800ad701e96_5d7655c0028d6800ad71f80f/scale_120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813435"/>
            <a:ext cx="1281112" cy="2024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61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проекта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Талантливая молодежь - основной стратегический ресурс нашего района и страны в целом. Численность молодежи  от 14 до 30 лет в Ивановском районе составляет, составляющих 19,4% от всего населения района. Они готовы реализовывать свои творческие способности, показать их другим, а не только в кругу родственников или в соц. сетях. Им необходимо, чтоб увидели и заметили.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 сельской молодежи- актуальная задача современности. В настоящее время отсутствует механизм развития и использования потенциала талантливых сельских жителей и продуктов ее деятельности  в районе. Зачастую поиск и поддержка талантов ограничиваются конкурсными процедурами и их рекламными компаниями. Талантливая молодежь ( особенно в сфере культуры и искусства) не находят должной поддержки , признания 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реализации.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условиях, когда в селе не достаточно развито направление работы с талантливой молодежью, нет единого реестра талантливой молодежи, и самое важное не сложилась система подготовки активистов, предлагается реализовать проект #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ИванАрбат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Партнерами данного проекта ( и уже получили одобрение) выступают отдел по делам молодежи, физической культуры, спорта и туризма в Ивановском районе. Но для проведения наиболее масштабного мероприятия , которое будет транслироваться на областном уровне и будет проведено впервые в нашем районе , необходимо дополнительная ресурсная и финансовая поддержка! В проекте примет участие более 200 талантливой молодежи , зрителей белее 600 человек!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всегда привлекательна для молодых граждан, она позволяет проявить себя, укрепить уверенность в своих силах, получить признание. Участие в творческих практиках- уникальная возможность отработать механизмы достижение успеха лично и в команде единомышленников. 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поддержки талантливой молодежи и развития творчества молодых граждан, реализующиеся на районном (областном)  уровне , должны получить свое признание на областном, федеральном уровне.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i.pinimg.com/736x/ab/3a/a4/ab3aa4db653229e0cf531174c0ad783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900" y="90487"/>
            <a:ext cx="1052512" cy="2055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72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Цели 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и задачи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Цель: </a:t>
            </a:r>
            <a:r>
              <a:rPr lang="ru-RU" dirty="0">
                <a:solidFill>
                  <a:srgbClr val="002060"/>
                </a:solidFill>
              </a:rPr>
              <a:t>Создать условия для выявления, поддержки и сопровождение талантливой молодежи в сферу культуры и искусства.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Задачи: </a:t>
            </a:r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Поиск талантливой молодежи в сфере культуры и искусства в Ивановском районе 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Обучение молодых авторов в сфере культуры и искусства по основным направлениям ( мода, визуальное искусство, музыка, кино, танцы, фото)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Проведение марафона искусств </a:t>
            </a:r>
            <a:r>
              <a:rPr lang="en-US" dirty="0">
                <a:solidFill>
                  <a:srgbClr val="002060"/>
                </a:solidFill>
              </a:rPr>
              <a:t>#</a:t>
            </a:r>
            <a:r>
              <a:rPr lang="ru-RU" dirty="0" err="1">
                <a:solidFill>
                  <a:srgbClr val="002060"/>
                </a:solidFill>
              </a:rPr>
              <a:t>ИванШкола</a:t>
            </a:r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Проведение фестиваля </a:t>
            </a:r>
            <a:r>
              <a:rPr lang="en-US" dirty="0">
                <a:solidFill>
                  <a:srgbClr val="002060"/>
                </a:solidFill>
              </a:rPr>
              <a:t>#</a:t>
            </a:r>
            <a:r>
              <a:rPr lang="ru-RU" dirty="0">
                <a:solidFill>
                  <a:srgbClr val="002060"/>
                </a:solidFill>
              </a:rPr>
              <a:t>Иван Арбат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Создание условий для дальнейшего развития молодежного творчества , интеграции в культурное сообщество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Создание культурного сельского АРТ- центра </a:t>
            </a:r>
            <a:r>
              <a:rPr lang="ru-RU" dirty="0" smtClean="0">
                <a:solidFill>
                  <a:srgbClr val="002060"/>
                </a:solidFill>
              </a:rPr>
              <a:t>проекта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s://i.pinimg.com/736x/25/27/37/252737cde221d2b781572223eaaafc9c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300" y="365125"/>
            <a:ext cx="1522412" cy="1460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01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План действий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dirty="0">
                <a:solidFill>
                  <a:srgbClr val="002060"/>
                </a:solidFill>
              </a:rPr>
              <a:t>Создание координационного совета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Приобретение необходимых канцелярских товаров и расходных материалов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Разработка положений. Регламентов, поиск дополнительных ресурсов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Информационное обеспечение реализации проекта </a:t>
            </a:r>
          </a:p>
          <a:p>
            <a:r>
              <a:rPr lang="ru-RU" dirty="0">
                <a:solidFill>
                  <a:srgbClr val="002060"/>
                </a:solidFill>
              </a:rPr>
              <a:t>- через СМИ </a:t>
            </a:r>
          </a:p>
          <a:p>
            <a:r>
              <a:rPr lang="ru-RU" dirty="0">
                <a:solidFill>
                  <a:srgbClr val="002060"/>
                </a:solidFill>
              </a:rPr>
              <a:t>- через </a:t>
            </a:r>
            <a:r>
              <a:rPr lang="ru-RU" dirty="0" err="1">
                <a:solidFill>
                  <a:srgbClr val="002060"/>
                </a:solidFill>
              </a:rPr>
              <a:t>соц.сети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Проведение сборов заявок для участия в проекте по 5 направлениям: мода, визуальное искусство, музыка, кино, танцы, фото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Проведение марафона искусств </a:t>
            </a:r>
            <a:r>
              <a:rPr lang="ru-RU" dirty="0" err="1">
                <a:solidFill>
                  <a:srgbClr val="002060"/>
                </a:solidFill>
              </a:rPr>
              <a:t>ИванШкола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Фестиваль молодежного искусства </a:t>
            </a:r>
            <a:r>
              <a:rPr lang="en-US" dirty="0">
                <a:solidFill>
                  <a:srgbClr val="002060"/>
                </a:solidFill>
              </a:rPr>
              <a:t>#</a:t>
            </a:r>
            <a:r>
              <a:rPr lang="ru-RU" dirty="0">
                <a:solidFill>
                  <a:srgbClr val="002060"/>
                </a:solidFill>
              </a:rPr>
              <a:t>ИВАНАРБАТ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ОТКРЫТИЕ </a:t>
            </a:r>
            <a:r>
              <a:rPr lang="ru-RU" dirty="0">
                <a:solidFill>
                  <a:srgbClr val="002060"/>
                </a:solidFill>
              </a:rPr>
              <a:t>ПЛОЩАДОК ПО ПОДДЕРЖКИ ТАЛАНТЛИВОЙ МОЛОДЕЖИ НА БАЗЕ МО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.ПРОВЕДЕНИЕ </a:t>
            </a:r>
            <a:r>
              <a:rPr lang="ru-RU" dirty="0">
                <a:solidFill>
                  <a:srgbClr val="002060"/>
                </a:solidFill>
              </a:rPr>
              <a:t>ИТОГОВОГО СОВЕЩАНИЯ С ОРГКОМИТЕТОМ.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Подведение итогов, сдача отчетности.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Информирование населения об итогах проекта</a:t>
            </a:r>
          </a:p>
          <a:p>
            <a:endParaRPr lang="ru-RU" dirty="0"/>
          </a:p>
        </p:txBody>
      </p:sp>
      <p:pic>
        <p:nvPicPr>
          <p:cNvPr id="4" name="Рисунок 3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496887"/>
            <a:ext cx="1676400" cy="2657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17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Календарный план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993931"/>
              </p:ext>
            </p:extLst>
          </p:nvPr>
        </p:nvGraphicFramePr>
        <p:xfrm>
          <a:off x="2120900" y="1310672"/>
          <a:ext cx="8788399" cy="57582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95847"/>
                <a:gridCol w="2785915"/>
                <a:gridCol w="1305726"/>
                <a:gridCol w="1259815"/>
                <a:gridCol w="2941096"/>
              </a:tblGrid>
              <a:tr h="2293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этапов, мероприятий, работ и методов реализации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(количественные и качественные)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73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30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координационного совета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мая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мая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 координационный совет проекта, в который вошли 10 человек.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30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необходимых канцелярских товаров и расходных материалов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мая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мая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Закуплены необходимые материалы в соответствии с заявленной сметой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462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положений. Регламентов, поиск дополнительных ресурсов.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мая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мая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 положения и регламенты проекта, составлен список и подписаны о сотрудничестве с партнерами.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540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обеспечение реализации проекта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через СМИ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через соц.сети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мая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августа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количества участников  и зрителе. Привлечено 2 печатных издания, 1 сайт. 14 аккаунтов инстаграмм, опубликовано более 100 публикаций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540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сборов заявок для участия в проекте по 5 направлениям: мода, визуальное искусство, музыка, кино, танцы, фото.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мая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Собрано более 200 заявок (сформирован реестр и резерв молодых талантов), отобрано  50 участников в обучающей площадке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30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марафона искусств ИванШкола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1июля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июля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марафона для 150 талантов с привлечением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топовых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экспертов области.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6955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Фестиваль молодежного искусства </a:t>
                      </a: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ИВАНАРБАТ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АВГУСТА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АВГУСТА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ЦЕНТРАЛЬНОЙ ПЛОЩАДИ ЛЕНИНА СЕЛА ИВАНОВКИ БУДУТ ПРОДЕМОНСТРИРОВАНЫ ЛУЧШИЕ РАБОТЫ МОЛОДЕЖИ,КОТОРЫЕ БУДУТ РАЗРАБОТАНЫ В ТЕЧЕНИИ МАРАФОНА ИВАНШКОЛЫ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462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ОТКРЫТИЕ ПЛОЩАДОК ПО ПОДДЕРЖКИ ТАЛАНТЛИВОЙ МОЛОДЕЖИ НА БАЗЕ МО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АВГУСТА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НОЯБРЯ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ОТКРЫТО НЕ МЕНЕЕ 3 ПЛОЩАДОК ДЛЯ ТАЛАНТЛИВОЙ МОЛОДЕЖИ, УЧАСТИЕ НЕ МЕНЕЕ  50 МОЛОДЫХ ТАЛАНТОВ.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30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ИТОГОВОГО СОВЕЩАНИЯ С ОРГКОМИТЕТОМ.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НОЯБРЬ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НОЯБРЯ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ПОДВЕДЕНИЕ ИТОГОВ.РАЗРАБОТАН ДАЛЬНЕЙШИЙ ПЛАН РАБОТЫ ПРОЕКТА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151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Подведение итогов, сдача отчетности.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ноября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ноября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Подготовлен и сдан отчет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  <a:tr h="617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населения об итогах проекта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ноября 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ноября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населения о результатах с помощью публикаций в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сетях         ( более 15), На сайте              ( одна)и в СМИ (две статья в районной газете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Амурец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290" marR="26290" marT="0" marB="0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-14705918" y="-59136"/>
            <a:ext cx="4599018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Календарный план работ </a:t>
            </a:r>
            <a:endParaRPr kumimoji="0" lang="ru-RU" alt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1268095"/>
            <a:ext cx="1370012" cy="2211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424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Результат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057207" y="1946370"/>
          <a:ext cx="6077585" cy="42424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2900"/>
                <a:gridCol w="2926080"/>
                <a:gridCol w="280860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п/п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Количественные результаты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(какие и сколько проведено мероприятий)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Качественные результаты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(как изменилась ситуация при этом)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Сформирован реестр талантливых жителей (50 ЧЕЛОВЕК)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Число отобранных и обученных инициативной молодежи( ведется учет подписных соглашений)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77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Проведено обучение по 5 направлениям проекта, поддержки и сопровождения талантливой молодежи (более 200 участников)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Воспитание будущих руководителей и наставников в сфере культуры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Проведено марафон ИванШккола ( отобрано 50 лучших талантов)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Создание кадрового резерва в сфере культуры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Создан культурный АРТ- центр, который будет осуществлять  дальнейшую реализацию проекта и вести реестр талантливых людей (более 200 участников)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Проведен #ИванАрбат, на котором было более 600 зрителей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Привлечено 2 печатных издания, 1 сайт. 14 аккаунтов инстаграмм, опубликовано более 100 публикаций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Оценка конкретных ожидаемых результатов</a:t>
            </a:r>
            <a:endParaRPr kumimoji="0" lang="ru-RU" alt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74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1" y="1341120"/>
            <a:ext cx="8532812" cy="4691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33823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844</Words>
  <Application>Microsoft Office PowerPoint</Application>
  <PresentationFormat>Широкоэкранный</PresentationFormat>
  <Paragraphs>142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#ИванАрбат </vt:lpstr>
      <vt:lpstr>Аннотация</vt:lpstr>
      <vt:lpstr>Актуальность проекта</vt:lpstr>
      <vt:lpstr>Цели  и задачи</vt:lpstr>
      <vt:lpstr>План действий  </vt:lpstr>
      <vt:lpstr>Календарный план</vt:lpstr>
      <vt:lpstr>Результат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#ИванАрбат</dc:title>
  <dc:creator>Arina</dc:creator>
  <cp:lastModifiedBy>Arina</cp:lastModifiedBy>
  <cp:revision>4</cp:revision>
  <dcterms:created xsi:type="dcterms:W3CDTF">2020-04-30T08:05:12Z</dcterms:created>
  <dcterms:modified xsi:type="dcterms:W3CDTF">2020-04-30T08:23:27Z</dcterms:modified>
</cp:coreProperties>
</file>