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4AE2-3262-4F0D-A462-2D8C37ABA36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D43E1-F1A1-42C4-BBBD-3D143998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4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8F4AE2-3262-4F0D-A462-2D8C37ABA36B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D43E1-F1A1-42C4-BBBD-3D14399862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85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8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34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7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14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51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82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0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0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51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0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41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94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1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1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24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709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59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79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5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68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7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0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941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37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86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134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7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8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2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21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200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88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30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5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6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5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1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50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53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6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07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1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82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5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04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4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6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351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Komp12</dc:creator>
  <cp:lastModifiedBy>Komp12</cp:lastModifiedBy>
  <cp:revision>1</cp:revision>
  <dcterms:created xsi:type="dcterms:W3CDTF">2023-03-22T15:02:58Z</dcterms:created>
  <dcterms:modified xsi:type="dcterms:W3CDTF">2023-03-22T15:02:58Z</dcterms:modified>
</cp:coreProperties>
</file>