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0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2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71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78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8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4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93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8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ACC4-AF3A-4C82-9F3D-337F8C0BAAD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D5B18-6FC0-433A-A892-2D3EB170C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95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296144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haroni" pitchFamily="2" charset="-79"/>
              </a:rPr>
              <a:t>Молодежь выбирает ЗОЖ </a:t>
            </a:r>
            <a:endParaRPr lang="ru-RU" sz="8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5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77072"/>
            <a:ext cx="8229600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Правильное питание – залог хорошего самочувствия и красивой фигуры</a:t>
            </a:r>
            <a:endParaRPr lang="ru-RU" sz="4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78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 – это легко </a:t>
            </a:r>
            <a:endParaRPr lang="ru-RU" sz="5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</a:t>
            </a:r>
          </a:p>
          <a:p>
            <a:pPr marL="0" indent="0">
              <a:buNone/>
            </a:pP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выбери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свой </a:t>
            </a:r>
          </a:p>
          <a:p>
            <a:pPr marL="0" indent="0">
              <a:buNone/>
            </a:pPr>
            <a:r>
              <a: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 </a:t>
            </a:r>
          </a:p>
          <a:p>
            <a:pPr marL="0" indent="0">
              <a:buNone/>
            </a:pPr>
            <a:r>
              <a: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спорта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489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23528" y="7092280"/>
            <a:ext cx="8229600" cy="1531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509120"/>
            <a:ext cx="8229600" cy="1412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Здоровая еда вкусна и привлекательна сама по себе, без усилителей и ярких оберток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003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37112"/>
            <a:ext cx="8229600" cy="1944216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Играй в команде - вместе веселее  </a:t>
            </a:r>
            <a:endParaRPr lang="ru-RU" sz="6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88640"/>
            <a:ext cx="8229600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4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8445624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6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Дай волю эмоциям! </a:t>
            </a:r>
            <a:endParaRPr lang="ru-RU" sz="6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12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50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Молодежь выбирает ЗОЖ </vt:lpstr>
      <vt:lpstr>Презентация PowerPoint</vt:lpstr>
      <vt:lpstr>Спорт – это легко </vt:lpstr>
      <vt:lpstr>Презентация PowerPoint</vt:lpstr>
      <vt:lpstr>Играй в команде - вместе веселее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Молодежь выбирает ЗОЖ</dc:title>
  <dc:creator>user</dc:creator>
  <cp:lastModifiedBy>user</cp:lastModifiedBy>
  <cp:revision>10</cp:revision>
  <dcterms:created xsi:type="dcterms:W3CDTF">2021-04-14T11:50:59Z</dcterms:created>
  <dcterms:modified xsi:type="dcterms:W3CDTF">2021-04-15T10:06:31Z</dcterms:modified>
</cp:coreProperties>
</file>