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343" r:id="rId3"/>
    <p:sldId id="332" r:id="rId4"/>
    <p:sldId id="320" r:id="rId5"/>
    <p:sldId id="344" r:id="rId6"/>
    <p:sldId id="318" r:id="rId7"/>
    <p:sldId id="324" r:id="rId8"/>
    <p:sldId id="342" r:id="rId9"/>
    <p:sldId id="34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43" autoAdjust="0"/>
  </p:normalViewPr>
  <p:slideViewPr>
    <p:cSldViewPr snapToGrid="0">
      <p:cViewPr varScale="1">
        <p:scale>
          <a:sx n="68" d="100"/>
          <a:sy n="68" d="100"/>
        </p:scale>
        <p:origin x="84" y="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611D6-63C2-4E10-9BB5-AF42442DC27C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21F0-1F4D-4E3A-A14F-539892E01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397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74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48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455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00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73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52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70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7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12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26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0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02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53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29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41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0BB889-9D34-4BBB-8EBF-7B432ADE08F0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69277" y="265869"/>
            <a:ext cx="8132884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МАОУ «</a:t>
            </a:r>
            <a:r>
              <a:rPr lang="ru-RU" sz="36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Бриентская</a:t>
            </a:r>
            <a:r>
              <a:rPr 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 СОШ</a:t>
            </a:r>
            <a:r>
              <a:rPr 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3600" b="1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Кваркенского</a:t>
            </a:r>
            <a:r>
              <a:rPr 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 района</a:t>
            </a:r>
          </a:p>
          <a:p>
            <a:pPr algn="ctr"/>
            <a:endParaRPr lang="ru-RU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3600" b="1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5400" b="1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ru-RU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Волонтерский 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отряд «Новое поколение</a:t>
            </a:r>
            <a:r>
              <a:rPr lang="ru-RU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ru-RU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1519312"/>
            <a:ext cx="4079631" cy="39514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5073" y="295421"/>
            <a:ext cx="3348110" cy="142083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Руководитель отряда </a:t>
            </a:r>
            <a:r>
              <a:rPr lang="ru-RU" dirty="0" smtClean="0">
                <a:solidFill>
                  <a:schemeClr val="tx1"/>
                </a:solidFill>
              </a:rPr>
              <a:t>–заместитель директора по ВР </a:t>
            </a:r>
            <a:r>
              <a:rPr lang="ru-RU" dirty="0">
                <a:solidFill>
                  <a:schemeClr val="tx1"/>
                </a:solidFill>
              </a:rPr>
              <a:t>Шакирова Закия Барыевна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15731" y="434002"/>
            <a:ext cx="3840480" cy="154744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Лидер волонтерского отряда «Новое поколение» -  председатель Совета обучающихся Уварова Элина Сергеевна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2" y="1953033"/>
            <a:ext cx="3077392" cy="4616089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6" y="1981448"/>
            <a:ext cx="2588456" cy="4601700"/>
          </a:xfrm>
        </p:spPr>
      </p:pic>
    </p:spTree>
    <p:extLst>
      <p:ext uri="{BB962C8B-B14F-4D97-AF65-F5344CB8AC3E}">
        <p14:creationId xmlns:p14="http://schemas.microsoft.com/office/powerpoint/2010/main" val="12177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E8829-0DD1-4C08-BBAF-EA9E83BF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3ED39-F70E-4A28-A3FF-E38891424D71}"/>
              </a:ext>
            </a:extLst>
          </p:cNvPr>
          <p:cNvSpPr txBox="1"/>
          <p:nvPr/>
        </p:nvSpPr>
        <p:spPr>
          <a:xfrm>
            <a:off x="432789" y="295275"/>
            <a:ext cx="8267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FF0000"/>
                </a:solidFill>
                <a:effectLst/>
                <a:latin typeface="PT Serif" panose="020A0603040505020204" pitchFamily="18" charset="-52"/>
              </a:rPr>
              <a:t>"Преодоление" - смена для обучения инклюзивному </a:t>
            </a:r>
            <a:r>
              <a:rPr lang="ru-RU" sz="2000" b="0" i="0" dirty="0" err="1" smtClean="0">
                <a:solidFill>
                  <a:srgbClr val="FF0000"/>
                </a:solidFill>
                <a:effectLst/>
                <a:latin typeface="PT Serif" panose="020A0603040505020204" pitchFamily="18" charset="-52"/>
              </a:rPr>
              <a:t>волонтерству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PT Serif" panose="020A0603040505020204" pitchFamily="18" charset="-52"/>
              </a:rPr>
              <a:t>, 2022 г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591116B6-32EC-4EEB-AE80-16D6581D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585"/>
            <a:ext cx="9144000" cy="601741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AB61AC2-7F09-4BDA-80D6-86752CD1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" y="806054"/>
            <a:ext cx="9127638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3130" y="0"/>
            <a:ext cx="8595360" cy="8149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«Доброволец Оренбуржья – 2022»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1467C8-7544-41B5-9C0D-057B7F7D4AB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24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860EFE6-18D0-4F9C-813B-1A559A73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" y="762000"/>
            <a:ext cx="914162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677" y="99411"/>
            <a:ext cx="9003323" cy="11666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Региональный конкурс «Лучшие из лучших», 2021 год</a:t>
            </a:r>
            <a:endParaRPr lang="ru-RU" dirty="0"/>
          </a:p>
        </p:txBody>
      </p:sp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BCCBB1E-C18A-4C71-B5FD-16EE52D39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85749"/>
            <a:ext cx="51434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78761"/>
            <a:ext cx="9143999" cy="72157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Награждение как лучшего добровольческого отряда </a:t>
            </a:r>
            <a:r>
              <a:rPr lang="ru-RU" sz="2800" dirty="0" err="1" smtClean="0"/>
              <a:t>Кваркенского</a:t>
            </a:r>
            <a:r>
              <a:rPr lang="ru-RU" sz="2800" dirty="0" smtClean="0"/>
              <a:t> района в честь Дня добровольца, 05.12.2021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EA4840-494A-49D6-BCC9-F24148B67E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7624" y="1074620"/>
            <a:ext cx="8468750" cy="56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1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01EE6-1A00-4199-9E8A-EB92072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03867"/>
          </a:xfrm>
        </p:spPr>
        <p:txBody>
          <a:bodyPr>
            <a:normAutofit/>
          </a:bodyPr>
          <a:lstStyle/>
          <a:p>
            <a:r>
              <a:rPr lang="ru-RU" sz="2800" dirty="0"/>
              <a:t>Организация детского досуга в ЛДП МАОУ "</a:t>
            </a:r>
            <a:r>
              <a:rPr lang="ru-RU" sz="2800" dirty="0" err="1"/>
              <a:t>Бриентская</a:t>
            </a:r>
            <a:r>
              <a:rPr lang="ru-RU" sz="2800" dirty="0"/>
              <a:t> СОШ" </a:t>
            </a:r>
            <a:r>
              <a:rPr lang="ru-RU" sz="2800" dirty="0" smtClean="0"/>
              <a:t>01.06.-15.07.2022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9C4AB5-38B2-4E57-8F2F-40FD553AD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человек, внутренний, ст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F5DCA45-56D6-4A24-8343-8C372D1BD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63" y="1063175"/>
            <a:ext cx="7726433" cy="5794825"/>
          </a:xfrm>
          <a:prstGeom prst="rect">
            <a:avLst/>
          </a:prstGeom>
        </p:spPr>
      </p:pic>
      <p:pic>
        <p:nvPicPr>
          <p:cNvPr id="7" name="Объект 3" descr="Изображение выглядит как текст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C54FD6E-A1A0-44AF-9A20-AB7EDCA6B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5" y="1063175"/>
            <a:ext cx="7783811" cy="5837858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группа, спальня&#10;&#10;Автоматически созданное описание">
            <a:extLst>
              <a:ext uri="{FF2B5EF4-FFF2-40B4-BE49-F238E27FC236}">
                <a16:creationId xmlns:a16="http://schemas.microsoft.com/office/drawing/2014/main" id="{44D94153-FC23-4EE6-A7BD-A83C5BB9F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9" y="1063175"/>
            <a:ext cx="7801702" cy="585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1937"/>
          </a:xfrm>
        </p:spPr>
        <p:txBody>
          <a:bodyPr>
            <a:normAutofit fontScale="90000"/>
          </a:bodyPr>
          <a:lstStyle/>
          <a:p>
            <a:r>
              <a:rPr lang="ru-RU" dirty="0"/>
              <a:t>Акция </a:t>
            </a:r>
            <a:r>
              <a:rPr lang="ru-RU" dirty="0" smtClean="0"/>
              <a:t>«Мир</a:t>
            </a:r>
            <a:r>
              <a:rPr lang="ru-RU" dirty="0"/>
              <a:t>! Дружба! Жвачка</a:t>
            </a:r>
            <a:r>
              <a:rPr lang="ru-RU" dirty="0" smtClean="0"/>
              <a:t>!»</a:t>
            </a:r>
            <a:br>
              <a:rPr lang="ru-RU" dirty="0" smtClean="0"/>
            </a:br>
            <a:r>
              <a:rPr lang="ru-RU" dirty="0" smtClean="0"/>
              <a:t>28 </a:t>
            </a:r>
            <a:r>
              <a:rPr lang="ru-RU" dirty="0"/>
              <a:t>ноября – 9 декабря </a:t>
            </a:r>
            <a:r>
              <a:rPr lang="ru-RU" dirty="0" smtClean="0"/>
              <a:t>2022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070" t="16374" r="38509" b="24231"/>
          <a:stretch/>
        </p:blipFill>
        <p:spPr>
          <a:xfrm>
            <a:off x="889323" y="1077872"/>
            <a:ext cx="7244213" cy="57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12873"/>
          </a:xfrm>
        </p:spPr>
        <p:txBody>
          <a:bodyPr>
            <a:normAutofit fontScale="90000"/>
          </a:bodyPr>
          <a:lstStyle/>
          <a:p>
            <a:r>
              <a:rPr lang="ru-RU" dirty="0"/>
              <a:t>Акция </a:t>
            </a:r>
            <a:r>
              <a:rPr lang="ru-RU" dirty="0" smtClean="0"/>
              <a:t>«Новогодний </a:t>
            </a:r>
            <a:r>
              <a:rPr lang="ru-RU" dirty="0" err="1" smtClean="0"/>
              <a:t>книгохоровод</a:t>
            </a:r>
            <a:r>
              <a:rPr lang="ru-RU" dirty="0" smtClean="0"/>
              <a:t>», </a:t>
            </a:r>
            <a:br>
              <a:rPr lang="ru-RU" dirty="0" smtClean="0"/>
            </a:br>
            <a:r>
              <a:rPr lang="ru-RU" dirty="0" smtClean="0"/>
              <a:t>14 </a:t>
            </a:r>
            <a:r>
              <a:rPr lang="ru-RU" dirty="0"/>
              <a:t>– 30 декабря 2022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55" y="1107885"/>
            <a:ext cx="8609428" cy="5750116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/>
          <a:srcRect l="22105" t="21813" r="22193" b="21423"/>
          <a:stretch/>
        </p:blipFill>
        <p:spPr>
          <a:xfrm>
            <a:off x="0" y="1294229"/>
            <a:ext cx="9190726" cy="52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5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1422</TotalTime>
  <Words>117</Words>
  <Application>Microsoft Office PowerPoint</Application>
  <PresentationFormat>Экран (4:3)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Garamond</vt:lpstr>
      <vt:lpstr>PT Serif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Конкурс «Доброволец Оренбуржья – 2022»</vt:lpstr>
      <vt:lpstr>Региональный конкурс «Лучшие из лучших», 2021 год</vt:lpstr>
      <vt:lpstr>Награждение как лучшего добровольческого отряда Кваркенского района в честь Дня добровольца, 05.12.2021</vt:lpstr>
      <vt:lpstr>Организация детского досуга в ЛДП МАОУ "Бриентская СОШ" 01.06.-15.07.2022</vt:lpstr>
      <vt:lpstr>Акция «Мир! Дружба! Жвачка!» 28 ноября – 9 декабря 2022</vt:lpstr>
      <vt:lpstr>Акция «Новогодний книгохоровод»,  14 – 30 декабря 2022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admin</cp:lastModifiedBy>
  <cp:revision>168</cp:revision>
  <dcterms:created xsi:type="dcterms:W3CDTF">2014-11-21T11:00:06Z</dcterms:created>
  <dcterms:modified xsi:type="dcterms:W3CDTF">2023-03-29T17:49:01Z</dcterms:modified>
</cp:coreProperties>
</file>