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56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9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8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1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04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2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0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3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1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1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6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4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FB9270-3C6F-40E2-8076-1F8117D2EB5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696F-45CB-4D31-956D-370E18BBA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40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03867-55D8-4075-9C82-22596E6EE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27F71-D0CD-418E-98F6-40A5E281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2867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75000"/>
                  </a:schemeClr>
                </a:solidFill>
                <a:effectLst/>
                <a:latin typeface="PT Root UI"/>
              </a:rPr>
              <a:t>Школа</a:t>
            </a:r>
            <a:r>
              <a:rPr lang="ru-RU" b="1" i="0" dirty="0">
                <a:solidFill>
                  <a:srgbClr val="2E2F33"/>
                </a:solidFill>
                <a:effectLst/>
                <a:latin typeface="PT Root UI"/>
              </a:rPr>
              <a:t> </a:t>
            </a:r>
            <a:r>
              <a:rPr lang="ru-RU" b="1" i="0" dirty="0">
                <a:solidFill>
                  <a:srgbClr val="C00000"/>
                </a:solidFill>
                <a:effectLst/>
                <a:latin typeface="PT Root UI"/>
              </a:rPr>
              <a:t>Ресайклинга</a:t>
            </a:r>
            <a:r>
              <a:rPr lang="ru-RU" b="1" i="0" dirty="0">
                <a:solidFill>
                  <a:srgbClr val="2E2F33"/>
                </a:solidFill>
                <a:effectLst/>
                <a:latin typeface="PT Root UI"/>
              </a:rPr>
              <a:t> </a:t>
            </a:r>
            <a:r>
              <a:rPr lang="ru-RU" b="1" i="0" dirty="0">
                <a:solidFill>
                  <a:schemeClr val="bg1">
                    <a:lumMod val="65000"/>
                  </a:schemeClr>
                </a:solidFill>
                <a:effectLst/>
                <a:latin typeface="PT Root UI"/>
              </a:rPr>
              <a:t>–</a:t>
            </a:r>
            <a:r>
              <a:rPr lang="ru-RU" b="1" i="0" dirty="0">
                <a:solidFill>
                  <a:srgbClr val="2E2F33"/>
                </a:solidFill>
                <a:effectLst/>
                <a:latin typeface="PT Root UI"/>
              </a:rPr>
              <a:t> </a:t>
            </a:r>
            <a:r>
              <a:rPr lang="ru-RU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T Root UI"/>
              </a:rPr>
              <a:t>мастерская</a:t>
            </a:r>
            <a:r>
              <a:rPr lang="ru-RU" b="1" i="0" dirty="0">
                <a:solidFill>
                  <a:srgbClr val="2E2F33"/>
                </a:solidFill>
                <a:effectLst/>
                <a:latin typeface="PT Root UI"/>
              </a:rPr>
              <a:t> </a:t>
            </a:r>
            <a:r>
              <a:rPr lang="ru-RU" b="1" i="0" dirty="0">
                <a:solidFill>
                  <a:schemeClr val="accent2"/>
                </a:solidFill>
                <a:effectLst/>
                <a:latin typeface="PT Root UI"/>
              </a:rPr>
              <a:t>по</a:t>
            </a:r>
            <a:r>
              <a:rPr lang="ru-RU" b="1" i="0" dirty="0">
                <a:solidFill>
                  <a:srgbClr val="2E2F33"/>
                </a:solidFill>
                <a:effectLst/>
                <a:latin typeface="PT Root UI"/>
              </a:rPr>
              <a:t>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PT Root UI"/>
              </a:rPr>
              <a:t>переработке</a:t>
            </a:r>
            <a:r>
              <a:rPr lang="ru-RU" b="1" i="0" dirty="0">
                <a:solidFill>
                  <a:srgbClr val="2E2F33"/>
                </a:solidFill>
                <a:effectLst/>
                <a:latin typeface="PT Root UI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PT Root UI"/>
              </a:rPr>
              <a:t>вторсырья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E2823-6D9C-43FB-86A8-67ADF2690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464"/>
            <a:ext cx="5852160" cy="36445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C7B4-156F-4B03-AF87-FCFDD02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3324626"/>
          </a:xfrm>
        </p:spPr>
        <p:txBody>
          <a:bodyPr/>
          <a:lstStyle/>
          <a:p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Ресайклинга мастерская по переработке вторсырья» направлен на решение экологической проблемы загрязнения окружающей среды пластиковыми отходами посредством способствования формированию экологической культуры и запуском мини-мастерской по переработке пластиковых отходов, что позволит ежемесячно снижать уровень загрязнений окружающей, среды пластиковыми отходами. При реализации проекта за основу взят, инновационный подход что, позволяет отказаться от дорогостоящего промышленного оборудования. В рамках реализации проекта пластик собирается в специальных пунктах сбора, а затем доставляется в локальные мастерские, где проходит несколько этапов обработки (сортировка, измельчение, нагрев и формовка), в последствии производятся простые и практичные вещи: элементы декора, светильники, парковая мебель, контейнеры для хранения и сортировки и др.(процесс переработки полностью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безвреден для работников).</a:t>
            </a:r>
            <a:br>
              <a:rPr lang="ru-RU" sz="2400" b="0" i="0" dirty="0">
                <a:solidFill>
                  <a:srgbClr val="2E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0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D7DD2-6564-4B60-95C9-0BE66E909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F97B54-634F-4E18-A7A5-D805B788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69"/>
            <a:ext cx="12192000" cy="1968137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загрязнения окружающей среды остро стоит во всем мире,</a:t>
            </a:r>
            <a:r>
              <a:rPr lang="ru-RU" sz="1400" b="0" i="0" dirty="0">
                <a:solidFill>
                  <a:srgbClr val="2E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где не налажена система раздельного сбора и передачи мусора на вторичную переработку, проблема пластика стоит особенно остро. Как утверждает статистика, жители России ежегодно выкидывают в урну более 800 000 тонн пластиковых бутылок. Почти 90% образуемых в России пластиковых отходов вывозится на свалки или сжигается, не более 12% (около 400 тыс. тонн в год) перерабатываются. "Решение проблем в сфере экологии-это задача для нашей промышленности и науки ,ответственность каждого из нас. Призываю самым активным образом включиться в эту работу и молодежь. Мы должны передать будущим поколениям экологически благополучную страну". В.В. Путин (Послание Президента России Федеральному собранию, 2019г</a:t>
            </a:r>
            <a:r>
              <a:rPr lang="ru-RU" sz="1400" b="0" i="0" dirty="0">
                <a:solidFill>
                  <a:srgbClr val="2E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Дагестан история вообще критическая в год жители Республики Дагестан по данным на 2020 год производят около 200тыс тон пластиковых отходов и весь этот мусор идет на сжигание и тем самым наносит колоссальный вред окружающей среде. Наш проект представляет собой создание мини мастерской где тот мусор будет обретать новую жизнь</a:t>
            </a:r>
          </a:p>
        </p:txBody>
      </p:sp>
    </p:spTree>
    <p:extLst>
      <p:ext uri="{BB962C8B-B14F-4D97-AF65-F5344CB8AC3E}">
        <p14:creationId xmlns:p14="http://schemas.microsoft.com/office/powerpoint/2010/main" val="292122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315AFA-9999-4AD4-ACE8-2A7E2A3CA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" y="0"/>
            <a:ext cx="5601591" cy="39711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33AF70-0C49-41BE-A29D-42C1AE2EF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0" y="0"/>
            <a:ext cx="6592389" cy="397110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0EE8E8-0D4E-4621-942B-CA6FD9C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71108"/>
            <a:ext cx="12192000" cy="2886891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экологической грамотности у не менее 4000 молодежи, посредством реализации в рамках проекта «Школа Ресайклинга -мастерская по переработке вторсырья», цикла мероприятий, направленных на снижение объема загрязнения окружающей среды пластиковыми отходами путем установки 10 контейнеров и 8 контейнеров полученных от партнеров в рамках софинансирования по раздельному сбору отходов с лекциями в школах и открытия общественной мастерской по переработке пластика на территории города Махачкалы для молодежи Республики проведения цикла дебат и конференций с молодёжью где будут проходить обсуждения проблем загрязнения окружающей среды и предложение пути их решения Дагестан в проведение бесед с жителями города Махачкалы на тему переработки отходов возрасте от 10 до 35 от 01.09.2021 до 01.08.2022.</a:t>
            </a:r>
            <a:b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646AC-282B-4BDD-9D1B-06A12178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71" y="0"/>
            <a:ext cx="1236617" cy="6096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98D5B-EA0C-49D3-A9C3-404120642895}"/>
              </a:ext>
            </a:extLst>
          </p:cNvPr>
          <p:cNvSpPr txBox="1"/>
          <p:nvPr/>
        </p:nvSpPr>
        <p:spPr>
          <a:xfrm>
            <a:off x="60961" y="609601"/>
            <a:ext cx="181138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задача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отбор добровольческой команды (50-70 человек)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дата выполнения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2021-08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google анкету для набора волонтеров.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просмотров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3A2E-9BD2-411A-BEE1-9A3B2C34FFA9}"/>
              </a:ext>
            </a:extLst>
          </p:cNvPr>
          <p:cNvSpPr txBox="1"/>
          <p:nvPr/>
        </p:nvSpPr>
        <p:spPr>
          <a:xfrm>
            <a:off x="1715589" y="609601"/>
            <a:ext cx="1950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задача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и установить оборудование.</a:t>
            </a:r>
          </a:p>
          <a:p>
            <a:pPr algn="l"/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мероприятия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оборудования</a:t>
            </a:r>
          </a:p>
          <a:p>
            <a:pPr algn="l"/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дата выполнения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2021-10</a:t>
            </a:r>
          </a:p>
          <a:p>
            <a:pPr algn="l"/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мероприятия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договор на приобретение оборудования для переработки.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D6048-F7BF-41E1-80EF-F60474E9995C}"/>
              </a:ext>
            </a:extLst>
          </p:cNvPr>
          <p:cNvSpPr txBox="1"/>
          <p:nvPr/>
        </p:nvSpPr>
        <p:spPr>
          <a:xfrm>
            <a:off x="3666308" y="590997"/>
            <a:ext cx="18113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задача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экологических акций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субботники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дата выполнения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2022-08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экологических субботников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просмотров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DCE68-1DA4-4378-B9FB-FE5885E59C14}"/>
              </a:ext>
            </a:extLst>
          </p:cNvPr>
          <p:cNvSpPr txBox="1"/>
          <p:nvPr/>
        </p:nvSpPr>
        <p:spPr>
          <a:xfrm>
            <a:off x="5364479" y="554533"/>
            <a:ext cx="24253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задача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экологических лекций.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экологических лекций в школах колледжах и университетах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дата выполнения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2022-08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45-ти экологических лекций в 30-ти школах города Махачкалы в 10-ти колледжах города Махачкалы в 5-ти университетах Республики Дагестан, для повышения экологической культуры у молодежи. По теме: "Раздельного сбора мусора " , По теме: "Виды пластика и переработка" ,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просмотров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886A5-069B-48D8-A777-4455CD3C760C}"/>
              </a:ext>
            </a:extLst>
          </p:cNvPr>
          <p:cNvSpPr txBox="1"/>
          <p:nvPr/>
        </p:nvSpPr>
        <p:spPr>
          <a:xfrm>
            <a:off x="7680959" y="554533"/>
            <a:ext cx="20378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задача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дебатов и конференций на обсуждение обсуждения экологической обстановки в Республике Дагестан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экологов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дата выполнения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2022-08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10-ти встреч где будут обсуждены и предложены методы решения экологических проблем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просмотров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AA1E7-9A91-4C02-A533-50207ED37098}"/>
              </a:ext>
            </a:extLst>
          </p:cNvPr>
          <p:cNvSpPr txBox="1"/>
          <p:nvPr/>
        </p:nvSpPr>
        <p:spPr>
          <a:xfrm>
            <a:off x="9657805" y="609601"/>
            <a:ext cx="202909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задача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оборудования для жителей города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Эко-тренд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дата выполнения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2022-08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мероприятия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оборудования для жителей города в день экологических знаний, день экологов, и др. дни важных экологических праздников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просмотров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</a:t>
            </a:r>
          </a:p>
        </p:txBody>
      </p:sp>
    </p:spTree>
    <p:extLst>
      <p:ext uri="{BB962C8B-B14F-4D97-AF65-F5344CB8AC3E}">
        <p14:creationId xmlns:p14="http://schemas.microsoft.com/office/powerpoint/2010/main" val="331911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5F455-2BD4-450C-A063-B0DE5703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4335"/>
            <a:ext cx="1933303" cy="2508906"/>
          </a:xfrm>
        </p:spPr>
        <p:txBody>
          <a:bodyPr/>
          <a:lstStyle/>
          <a:p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Название партнера</a:t>
            </a:r>
            <a:b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ВОО волонтеров - экологов "Делай" в РД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 </a:t>
            </a:r>
            <a:b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Тип поддержки: </a:t>
            </a:r>
            <a:b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Организационная </a:t>
            </a:r>
            <a:b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Перечень расходов</a:t>
            </a:r>
            <a:b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Помощь волонтеров</a:t>
            </a:r>
            <a:b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Сумма, руб.</a:t>
            </a:r>
            <a:b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10500</a:t>
            </a:r>
            <a:b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EF91E-69DE-4EAD-B673-70770A60C98C}"/>
              </a:ext>
            </a:extLst>
          </p:cNvPr>
          <p:cNvSpPr txBox="1"/>
          <p:nvPr/>
        </p:nvSpPr>
        <p:spPr>
          <a:xfrm>
            <a:off x="1891936" y="634335"/>
            <a:ext cx="1774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Название партнера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ГМЦ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Тип поддержки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Организационная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Перечень расходов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Помощь волонтеров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Сумма, руб.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0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AA147-3CC0-4478-A830-F9FE9C3845EE}"/>
              </a:ext>
            </a:extLst>
          </p:cNvPr>
          <p:cNvSpPr txBox="1"/>
          <p:nvPr/>
        </p:nvSpPr>
        <p:spPr>
          <a:xfrm>
            <a:off x="3825238" y="650629"/>
            <a:ext cx="2508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Название партнера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Каспийский природоохранный центр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Тип поддержки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Информационная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Перечень расходов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Будут помогать с информационным продвижением проекта так же будут предоставлять помещения для проведения образовательных мероприятий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Сумма, руб.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10000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1006C-8602-4226-806C-DED9F1B13B4D}"/>
              </a:ext>
            </a:extLst>
          </p:cNvPr>
          <p:cNvSpPr txBox="1"/>
          <p:nvPr/>
        </p:nvSpPr>
        <p:spPr>
          <a:xfrm>
            <a:off x="6183086" y="631821"/>
            <a:ext cx="1748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Название партнера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Волонтеры Экологи в РД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Тип поддержки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Организационная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Перечень расходов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Помощь волонтеров в проведении ряда мероприятий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Сумма, руб.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0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1B8F9-A07F-4F7F-B486-3C7D2090A1BB}"/>
              </a:ext>
            </a:extLst>
          </p:cNvPr>
          <p:cNvSpPr txBox="1"/>
          <p:nvPr/>
        </p:nvSpPr>
        <p:spPr>
          <a:xfrm>
            <a:off x="4798422" y="130636"/>
            <a:ext cx="163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</a:t>
            </a:r>
          </a:p>
        </p:txBody>
      </p:sp>
    </p:spTree>
    <p:extLst>
      <p:ext uri="{BB962C8B-B14F-4D97-AF65-F5344CB8AC3E}">
        <p14:creationId xmlns:p14="http://schemas.microsoft.com/office/powerpoint/2010/main" val="89225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18509-51F1-4518-BBFA-72327EEA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208</TotalTime>
  <Words>810</Words>
  <Application>Microsoft Office PowerPoint</Application>
  <PresentationFormat>Широкоэкранный</PresentationFormat>
  <Paragraphs>88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PT Root UI</vt:lpstr>
      <vt:lpstr>Times New Roman</vt:lpstr>
      <vt:lpstr>Wingdings 3</vt:lpstr>
      <vt:lpstr>Ион</vt:lpstr>
      <vt:lpstr>Школа Ресайклинга – мастерская по переработке вторсырья</vt:lpstr>
      <vt:lpstr>Проект «Школа Ресайклинга мастерская по переработке вторсырья» направлен на решение экологической проблемы загрязнения окружающей среды пластиковыми отходами посредством способствования формированию экологической культуры и запуском мини-мастерской по переработке пластиковых отходов, что позволит ежемесячно снижать уровень загрязнений окружающей, среды пластиковыми отходами. При реализации проекта за основу взят, инновационный подход что, позволяет отказаться от дорогостоящего промышленного оборудования. В рамках реализации проекта пластик собирается в специальных пунктах сбора, а затем доставляется в локальные мастерские, где проходит несколько этапов обработки (сортировка, измельчение, нагрев и формовка), в последствии производятся простые и практичные вещи: элементы декора, светильники, парковая мебель, контейнеры для хранения и сортировки и др.(процесс переработки полностью безвреден для работников). </vt:lpstr>
      <vt:lpstr>Проблема загрязнения окружающей среды остро стоит во всем мире, в России, где не налажена система раздельного сбора и передачи мусора на вторичную переработку, проблема пластика стоит особенно остро. Как утверждает статистика, жители России ежегодно выкидывают в урну более 800 000 тонн пластиковых бутылок. Почти 90% образуемых в России пластиковых отходов вывозится на свалки или сжигается, не более 12% (около 400 тыс. тонн в год) перерабатываются. "Решение проблем в сфере экологии-это задача для нашей промышленности и науки ,ответственность каждого из нас. Призываю самым активным образом включиться в эту работу и молодежь. Мы должны передать будущим поколениям экологически благополучную страну". В.В. Путин (Послание Президента России Федеральному собранию, 2019г). А в Республике Дагестан история вообще критическая в год жители Республики Дагестан по данным на 2020 год производят около 200тыс тон пластиковых отходов и весь этот мусор идет на сжигание и тем самым наносит колоссальный вред окружающей среде. Наш проект представляет собой создание мини мастерской где тот мусор будет обретать новую жизнь</vt:lpstr>
      <vt:lpstr>Повысить уровень экологической грамотности у не менее 4000 молодежи, посредством реализации в рамках проекта «Школа Ресайклинга -мастерская по переработке вторсырья», цикла мероприятий, направленных на снижение объема загрязнения окружающей среды пластиковыми отходами путем установки 10 контейнеров и 8 контейнеров полученных от партнеров в рамках софинансирования по раздельному сбору отходов с лекциями в школах и открытия общественной мастерской по переработке пластика на территории города Махачкалы для молодежи Республики проведения цикла дебат и конференций с молодёжью где будут проходить обсуждения проблем загрязнения окружающей среды и предложение пути их решения Дагестан в проведение бесед с жителями города Махачкалы на тему переработки отходов возрасте от 10 до 35 от 01.09.2021 до 01.08.2022.  </vt:lpstr>
      <vt:lpstr>Задачи</vt:lpstr>
      <vt:lpstr>Название партнера ВОО волонтеров - экологов "Делай" в РД  Тип поддержки:  Организационная  Перечень расходов Помощь волонтеров Сумма, руб. 10500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Ислам</dc:creator>
  <cp:lastModifiedBy>Ислам</cp:lastModifiedBy>
  <cp:revision>15</cp:revision>
  <dcterms:created xsi:type="dcterms:W3CDTF">2021-06-17T05:49:01Z</dcterms:created>
  <dcterms:modified xsi:type="dcterms:W3CDTF">2021-06-17T11:04:29Z</dcterms:modified>
</cp:coreProperties>
</file>