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7" r:id="rId2"/>
    <p:sldId id="258" r:id="rId3"/>
  </p:sldIdLst>
  <p:sldSz cx="9144000" cy="16256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48" d="100"/>
          <a:sy n="48" d="100"/>
        </p:scale>
        <p:origin x="3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256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5049907"/>
            <a:ext cx="7772400" cy="3484503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9211738"/>
            <a:ext cx="6400800" cy="4154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7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51004"/>
            <a:ext cx="2057400" cy="138702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651004"/>
            <a:ext cx="6019800" cy="138702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81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10445986"/>
            <a:ext cx="7772400" cy="3228622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6889990"/>
            <a:ext cx="7772400" cy="3555998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2pPr>
            <a:lvl3pPr marL="385767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3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1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30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81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6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3793071"/>
            <a:ext cx="4038600" cy="1072820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3793071"/>
            <a:ext cx="4038600" cy="1072820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638792"/>
            <a:ext cx="4040188" cy="151647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3" indent="0">
              <a:buNone/>
              <a:defRPr sz="844" b="1"/>
            </a:lvl2pPr>
            <a:lvl3pPr marL="385767" indent="0">
              <a:buNone/>
              <a:defRPr sz="759" b="1"/>
            </a:lvl3pPr>
            <a:lvl4pPr marL="578650" indent="0">
              <a:buNone/>
              <a:defRPr sz="675" b="1"/>
            </a:lvl4pPr>
            <a:lvl5pPr marL="771532" indent="0">
              <a:buNone/>
              <a:defRPr sz="675" b="1"/>
            </a:lvl5pPr>
            <a:lvl6pPr marL="964415" indent="0">
              <a:buNone/>
              <a:defRPr sz="675" b="1"/>
            </a:lvl6pPr>
            <a:lvl7pPr marL="1157300" indent="0">
              <a:buNone/>
              <a:defRPr sz="675" b="1"/>
            </a:lvl7pPr>
            <a:lvl8pPr marL="1350181" indent="0">
              <a:buNone/>
              <a:defRPr sz="675" b="1"/>
            </a:lvl8pPr>
            <a:lvl9pPr marL="1543064" indent="0">
              <a:buNone/>
              <a:defRPr sz="6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5155259"/>
            <a:ext cx="4040188" cy="9366016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3638792"/>
            <a:ext cx="4041775" cy="151647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3" indent="0">
              <a:buNone/>
              <a:defRPr sz="844" b="1"/>
            </a:lvl2pPr>
            <a:lvl3pPr marL="385767" indent="0">
              <a:buNone/>
              <a:defRPr sz="759" b="1"/>
            </a:lvl3pPr>
            <a:lvl4pPr marL="578650" indent="0">
              <a:buNone/>
              <a:defRPr sz="675" b="1"/>
            </a:lvl4pPr>
            <a:lvl5pPr marL="771532" indent="0">
              <a:buNone/>
              <a:defRPr sz="675" b="1"/>
            </a:lvl5pPr>
            <a:lvl6pPr marL="964415" indent="0">
              <a:buNone/>
              <a:defRPr sz="675" b="1"/>
            </a:lvl6pPr>
            <a:lvl7pPr marL="1157300" indent="0">
              <a:buNone/>
              <a:defRPr sz="675" b="1"/>
            </a:lvl7pPr>
            <a:lvl8pPr marL="1350181" indent="0">
              <a:buNone/>
              <a:defRPr sz="675" b="1"/>
            </a:lvl8pPr>
            <a:lvl9pPr marL="1543064" indent="0">
              <a:buNone/>
              <a:defRPr sz="6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5155259"/>
            <a:ext cx="4041775" cy="9366016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6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647234"/>
            <a:ext cx="3008313" cy="2754489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647233"/>
            <a:ext cx="5111751" cy="13874046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3401728"/>
            <a:ext cx="3008313" cy="11119557"/>
          </a:xfrm>
        </p:spPr>
        <p:txBody>
          <a:bodyPr/>
          <a:lstStyle>
            <a:lvl1pPr marL="0" indent="0">
              <a:buNone/>
              <a:defRPr sz="591"/>
            </a:lvl1pPr>
            <a:lvl2pPr marL="192883" indent="0">
              <a:buNone/>
              <a:defRPr sz="506"/>
            </a:lvl2pPr>
            <a:lvl3pPr marL="385767" indent="0">
              <a:buNone/>
              <a:defRPr sz="422"/>
            </a:lvl3pPr>
            <a:lvl4pPr marL="578650" indent="0">
              <a:buNone/>
              <a:defRPr sz="380"/>
            </a:lvl4pPr>
            <a:lvl5pPr marL="771532" indent="0">
              <a:buNone/>
              <a:defRPr sz="380"/>
            </a:lvl5pPr>
            <a:lvl6pPr marL="964415" indent="0">
              <a:buNone/>
              <a:defRPr sz="380"/>
            </a:lvl6pPr>
            <a:lvl7pPr marL="1157300" indent="0">
              <a:buNone/>
              <a:defRPr sz="380"/>
            </a:lvl7pPr>
            <a:lvl8pPr marL="1350181" indent="0">
              <a:buNone/>
              <a:defRPr sz="380"/>
            </a:lvl8pPr>
            <a:lvl9pPr marL="1543064" indent="0">
              <a:buNone/>
              <a:defRPr sz="3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11379202"/>
            <a:ext cx="5486400" cy="134338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452503"/>
            <a:ext cx="5486400" cy="9753600"/>
          </a:xfrm>
        </p:spPr>
        <p:txBody>
          <a:bodyPr/>
          <a:lstStyle>
            <a:lvl1pPr marL="0" indent="0">
              <a:buNone/>
              <a:defRPr sz="1350"/>
            </a:lvl1pPr>
            <a:lvl2pPr marL="192883" indent="0">
              <a:buNone/>
              <a:defRPr sz="1181"/>
            </a:lvl2pPr>
            <a:lvl3pPr marL="385767" indent="0">
              <a:buNone/>
              <a:defRPr sz="1013"/>
            </a:lvl3pPr>
            <a:lvl4pPr marL="578650" indent="0">
              <a:buNone/>
              <a:defRPr sz="844"/>
            </a:lvl4pPr>
            <a:lvl5pPr marL="771532" indent="0">
              <a:buNone/>
              <a:defRPr sz="844"/>
            </a:lvl5pPr>
            <a:lvl6pPr marL="964415" indent="0">
              <a:buNone/>
              <a:defRPr sz="844"/>
            </a:lvl6pPr>
            <a:lvl7pPr marL="1157300" indent="0">
              <a:buNone/>
              <a:defRPr sz="844"/>
            </a:lvl7pPr>
            <a:lvl8pPr marL="1350181" indent="0">
              <a:buNone/>
              <a:defRPr sz="844"/>
            </a:lvl8pPr>
            <a:lvl9pPr marL="1543064" indent="0">
              <a:buNone/>
              <a:defRPr sz="844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12722582"/>
            <a:ext cx="5486400" cy="1907820"/>
          </a:xfrm>
        </p:spPr>
        <p:txBody>
          <a:bodyPr/>
          <a:lstStyle>
            <a:lvl1pPr marL="0" indent="0">
              <a:buNone/>
              <a:defRPr sz="591"/>
            </a:lvl1pPr>
            <a:lvl2pPr marL="192883" indent="0">
              <a:buNone/>
              <a:defRPr sz="506"/>
            </a:lvl2pPr>
            <a:lvl3pPr marL="385767" indent="0">
              <a:buNone/>
              <a:defRPr sz="422"/>
            </a:lvl3pPr>
            <a:lvl4pPr marL="578650" indent="0">
              <a:buNone/>
              <a:defRPr sz="380"/>
            </a:lvl4pPr>
            <a:lvl5pPr marL="771532" indent="0">
              <a:buNone/>
              <a:defRPr sz="380"/>
            </a:lvl5pPr>
            <a:lvl6pPr marL="964415" indent="0">
              <a:buNone/>
              <a:defRPr sz="380"/>
            </a:lvl6pPr>
            <a:lvl7pPr marL="1157300" indent="0">
              <a:buNone/>
              <a:defRPr sz="380"/>
            </a:lvl7pPr>
            <a:lvl8pPr marL="1350181" indent="0">
              <a:buNone/>
              <a:defRPr sz="380"/>
            </a:lvl8pPr>
            <a:lvl9pPr marL="1543064" indent="0">
              <a:buNone/>
              <a:defRPr sz="3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1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651000"/>
            <a:ext cx="8229600" cy="2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793071"/>
            <a:ext cx="8229600" cy="1072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2" y="15066914"/>
            <a:ext cx="21336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15066914"/>
            <a:ext cx="28956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2" y="15066914"/>
            <a:ext cx="21336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256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16617244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759"/>
          </a:p>
        </p:txBody>
      </p:sp>
    </p:spTree>
    <p:extLst>
      <p:ext uri="{BB962C8B-B14F-4D97-AF65-F5344CB8AC3E}">
        <p14:creationId xmlns:p14="http://schemas.microsoft.com/office/powerpoint/2010/main" val="19195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385767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7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6" indent="-120552" algn="l" defTabSz="385767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8" indent="-96441" algn="l" defTabSz="385767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90" indent="-96441" algn="l" defTabSz="385767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74" indent="-96441" algn="l" defTabSz="385767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57" indent="-96441" algn="l" defTabSz="385767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40" indent="-96441" algn="l" defTabSz="385767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22" indent="-96441" algn="l" defTabSz="385767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506" indent="-96441" algn="l" defTabSz="385767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3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7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50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32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15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300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81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64" algn="l" defTabSz="385767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g"/><Relationship Id="rId7" Type="http://schemas.openxmlformats.org/officeDocument/2006/relationships/image" Target="../media/image6.png"/><Relationship Id="rId12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42" y="5404410"/>
            <a:ext cx="3757131" cy="66219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3498" y="3834750"/>
            <a:ext cx="9201605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Добрые </a:t>
            </a:r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семейные 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космические </a:t>
            </a:r>
            <a:r>
              <a:rPr lang="ru-RU" sz="48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киновыходные</a:t>
            </a:r>
            <a:endParaRPr lang="ru-RU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28" y="14444618"/>
            <a:ext cx="9139370" cy="181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" name="Прямоугольник 14"/>
          <p:cNvSpPr/>
          <p:nvPr/>
        </p:nvSpPr>
        <p:spPr>
          <a:xfrm>
            <a:off x="1663424" y="15072256"/>
            <a:ext cx="168618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Министерство культуры, туризма </a:t>
            </a:r>
          </a:p>
          <a:p>
            <a:r>
              <a:rPr lang="ru-RU" sz="1200" b="1" dirty="0">
                <a:solidFill>
                  <a:schemeClr val="accent1"/>
                </a:solidFill>
              </a:rPr>
              <a:t>и архивного дела Республики Коми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77269" r="5966" b="87547"/>
          <a:stretch/>
        </p:blipFill>
        <p:spPr>
          <a:xfrm>
            <a:off x="28128" y="14894221"/>
            <a:ext cx="1312224" cy="120930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1648" y="1946140"/>
            <a:ext cx="9144000" cy="189859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3600" b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Эжвинский </a:t>
            </a:r>
            <a:r>
              <a:rPr lang="ru-RU" sz="3600" b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Дворец </a:t>
            </a:r>
            <a:r>
              <a:rPr lang="ru-RU" sz="3600" b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культуры бумажников</a:t>
            </a:r>
          </a:p>
          <a:p>
            <a:pPr algn="ctr"/>
            <a:r>
              <a:rPr lang="ru-RU" sz="3600" b="1" i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(ул. Мира 10/1</a:t>
            </a:r>
            <a:r>
              <a:rPr lang="ru-RU" sz="36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48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ПРИГЛАШАЕТ НА</a:t>
            </a:r>
            <a:endParaRPr lang="ru-RU" sz="48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743" t="14753" b="13484"/>
          <a:stretch/>
        </p:blipFill>
        <p:spPr>
          <a:xfrm>
            <a:off x="3069685" y="14822880"/>
            <a:ext cx="1560849" cy="1391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167" y="14927489"/>
            <a:ext cx="1190892" cy="11817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547" y="14853635"/>
            <a:ext cx="1964269" cy="13705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l="17536" t="13756" r="17278" b="15873"/>
          <a:stretch/>
        </p:blipFill>
        <p:spPr>
          <a:xfrm>
            <a:off x="60245" y="2531986"/>
            <a:ext cx="1878964" cy="17623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506515" y="98099"/>
            <a:ext cx="4320301" cy="18280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13 апреля</a:t>
            </a:r>
            <a:endParaRPr lang="ru-RU" sz="6000" b="1" u="sng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11-17 </a:t>
            </a:r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часов</a:t>
            </a:r>
            <a:endParaRPr lang="ru-RU" sz="4800" b="1" u="sng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4493"/>
          <a:stretch/>
        </p:blipFill>
        <p:spPr>
          <a:xfrm>
            <a:off x="7191060" y="2556558"/>
            <a:ext cx="2034043" cy="17710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79" y="13953"/>
            <a:ext cx="2100771" cy="2077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21830" r="28913" b="20971"/>
          <a:stretch/>
        </p:blipFill>
        <p:spPr>
          <a:xfrm>
            <a:off x="28128" y="17601"/>
            <a:ext cx="2383667" cy="1895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2" y="5400368"/>
            <a:ext cx="3564507" cy="66259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33" y="5400368"/>
            <a:ext cx="3789864" cy="66259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/>
          <a:srcRect t="26078" b="61242"/>
          <a:stretch/>
        </p:blipFill>
        <p:spPr>
          <a:xfrm>
            <a:off x="28128" y="11430001"/>
            <a:ext cx="9139370" cy="30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t="26078" b="61242"/>
          <a:stretch/>
        </p:blipFill>
        <p:spPr>
          <a:xfrm>
            <a:off x="28128" y="11854517"/>
            <a:ext cx="9139370" cy="2586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273"/>
            <a:ext cx="9144000" cy="3912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498" y="3834750"/>
            <a:ext cx="9201605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Добрые </a:t>
            </a:r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семейные  </a:t>
            </a:r>
          </a:p>
          <a:p>
            <a:pPr algn="ctr"/>
            <a:r>
              <a:rPr lang="ru-RU" sz="48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киновыходные</a:t>
            </a:r>
            <a:endParaRPr lang="ru-RU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28" y="14444618"/>
            <a:ext cx="9139370" cy="181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" name="Прямоугольник 14"/>
          <p:cNvSpPr/>
          <p:nvPr/>
        </p:nvSpPr>
        <p:spPr>
          <a:xfrm>
            <a:off x="1663424" y="15072256"/>
            <a:ext cx="168618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Министерство культуры, туризма </a:t>
            </a:r>
          </a:p>
          <a:p>
            <a:r>
              <a:rPr lang="ru-RU" sz="1200" b="1" dirty="0">
                <a:solidFill>
                  <a:schemeClr val="accent1"/>
                </a:solidFill>
              </a:rPr>
              <a:t>и архивного дела Республики Коми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7269" r="5966" b="87547"/>
          <a:stretch/>
        </p:blipFill>
        <p:spPr>
          <a:xfrm>
            <a:off x="28128" y="14894221"/>
            <a:ext cx="1312224" cy="120930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1648" y="1946140"/>
            <a:ext cx="9144000" cy="189859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3600" b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Эжвинский </a:t>
            </a:r>
            <a:r>
              <a:rPr lang="ru-RU" sz="3600" b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Дворец </a:t>
            </a:r>
            <a:r>
              <a:rPr lang="ru-RU" sz="3600" b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культуры бумажников</a:t>
            </a:r>
          </a:p>
          <a:p>
            <a:pPr algn="ctr"/>
            <a:r>
              <a:rPr lang="ru-RU" sz="3600" b="1" i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(ул. Мира 10/1</a:t>
            </a:r>
            <a:r>
              <a:rPr lang="ru-RU" sz="36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48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ПРИГЛАШАЕТ НА</a:t>
            </a:r>
            <a:endParaRPr lang="ru-RU" sz="48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3743" t="14753" b="13484"/>
          <a:stretch/>
        </p:blipFill>
        <p:spPr>
          <a:xfrm>
            <a:off x="3069685" y="14822880"/>
            <a:ext cx="1560849" cy="1391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167" y="14927489"/>
            <a:ext cx="1190892" cy="11817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547" y="14853635"/>
            <a:ext cx="1964269" cy="13705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/>
          <a:srcRect l="17536" t="13756" r="17278" b="15873"/>
          <a:stretch/>
        </p:blipFill>
        <p:spPr>
          <a:xfrm>
            <a:off x="60245" y="2531986"/>
            <a:ext cx="1878964" cy="17623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506515" y="98099"/>
            <a:ext cx="4320301" cy="18280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13 апреля</a:t>
            </a:r>
            <a:endParaRPr lang="ru-RU" sz="6000" b="1" u="sng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17 </a:t>
            </a:r>
            <a:r>
              <a:rPr lang="ru-RU" sz="6000" b="1" u="sng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часов</a:t>
            </a:r>
            <a:endParaRPr lang="ru-RU" sz="4800" b="1" u="sng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4493"/>
          <a:stretch/>
        </p:blipFill>
        <p:spPr>
          <a:xfrm>
            <a:off x="7191060" y="2556558"/>
            <a:ext cx="2034043" cy="17710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79" y="13953"/>
            <a:ext cx="2100771" cy="2077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21830" r="28913" b="20971"/>
          <a:stretch/>
        </p:blipFill>
        <p:spPr>
          <a:xfrm>
            <a:off x="28128" y="17601"/>
            <a:ext cx="2383667" cy="1895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8" y="5404410"/>
            <a:ext cx="9144000" cy="31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579</TotalTime>
  <Words>57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La mente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57</cp:revision>
  <dcterms:created xsi:type="dcterms:W3CDTF">2021-08-18T09:39:57Z</dcterms:created>
  <dcterms:modified xsi:type="dcterms:W3CDTF">2024-04-11T07:13:29Z</dcterms:modified>
</cp:coreProperties>
</file>