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2540000"/>
            <a:ext cx="7543800" cy="144655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rPr dirty="0" err="1"/>
              <a:t>Добровольцы</a:t>
            </a:r>
            <a:r>
              <a:rPr dirty="0"/>
              <a:t> в </a:t>
            </a:r>
            <a:r>
              <a:rPr lang="ru-RU" dirty="0" smtClean="0"/>
              <a:t> МКОУ «</a:t>
            </a:r>
            <a:r>
              <a:rPr dirty="0" smtClean="0"/>
              <a:t>СОШ </a:t>
            </a:r>
            <a:r>
              <a:rPr dirty="0"/>
              <a:t>№</a:t>
            </a:r>
            <a:r>
              <a:rPr dirty="0" smtClean="0"/>
              <a:t>32</a:t>
            </a:r>
            <a:r>
              <a:rPr lang="ru-RU" dirty="0" smtClean="0"/>
              <a:t>"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2738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Добровольческий отряд 'Добровольцы' в МКОУ 'СОШ №32' играет важную роль в жизни нашей школы. Ребята активно участвуют в различных проектах, помогают своим сверстникам и организуют мероприятия для всего учебного заведения. Их работа способствует развитию чувства ответственности и взаимопомощи среди учеников.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Помощь школе и обществу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794000"/>
            <a:ext cx="12446000" cy="6604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Добровольцы из нашей школы активно помогают как ученикам, так и учителям. Они организуют уборку территорий, ухаживают за школьным садом и участвуют в различных праздник. Кроме того, их усилия направлены на помощь нуждающимся в нашем городе. Например, в прошлом году ребята собрали средства для местного приюта, провели акцию по сбору одежды и игрушек. Это не только способ помочь другим, но и отличная возможность для волонтёров развивать свои навыки командной работы и организаторские способности. Такие действия способствуют формированию позитивного имиджа нашей школы, а также вдохновляют других учащихся принять участие в волонтёрской деятельности.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3937000"/>
            <a:ext cx="1143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Проекты и инициативы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00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3086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93472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70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Образование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Мы проводим учебные семинары для младших классов.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6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Спорт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Организуем спортивные турниры для участников.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2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Экология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Запускаем акции по озеленению школы.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3937000"/>
            <a:ext cx="1143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Работа с детьми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00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3086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93472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7EDD4"/>
          </a:solidFill>
          <a:ln w="12700">
            <a:solidFill>
              <a:srgbClr val="DDD3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70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Занятия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Помогаем младшим классам с домашними заданиями.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6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Творчество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Проводим мастер-классы по рукоделию.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2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Поддержка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Создаем дружескую атмосферу для 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540000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Волонтёрский опыт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Участие в добровольческой деятельности закладывает основы для будущего. Наши волонтёры приобретают уникальный опыт, который помогает им в личностном и профессиональном росте. Мы обсуждаем успехи и трудности, что делает нас более сплочёнными. Эта работа не только приносит пользу обществу, но и формирует у ребят важные навыки, такие как ответственность, лидерство и умение работать в команде.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277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</dc:creator>
  <dc:description>generated using python-pptx</dc:description>
  <cp:lastModifiedBy>ли</cp:lastModifiedBy>
  <cp:revision>2</cp:revision>
  <dcterms:created xsi:type="dcterms:W3CDTF">2013-01-27T09:14:16Z</dcterms:created>
  <dcterms:modified xsi:type="dcterms:W3CDTF">2025-06-02T13:35:01Z</dcterms:modified>
</cp:coreProperties>
</file>