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58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9AB81-7586-4521-961D-9FE060DE9D76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B539D-4996-4C45-BFAF-83D604A947AF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9AB81-7586-4521-961D-9FE060DE9D76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B539D-4996-4C45-BFAF-83D604A947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9AB81-7586-4521-961D-9FE060DE9D76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B539D-4996-4C45-BFAF-83D604A947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9AB81-7586-4521-961D-9FE060DE9D76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B539D-4996-4C45-BFAF-83D604A947A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9AB81-7586-4521-961D-9FE060DE9D76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B539D-4996-4C45-BFAF-83D604A947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9AB81-7586-4521-961D-9FE060DE9D76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B539D-4996-4C45-BFAF-83D604A947A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9AB81-7586-4521-961D-9FE060DE9D76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B539D-4996-4C45-BFAF-83D604A947AF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9AB81-7586-4521-961D-9FE060DE9D76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B539D-4996-4C45-BFAF-83D604A947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9AB81-7586-4521-961D-9FE060DE9D76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B539D-4996-4C45-BFAF-83D604A947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9AB81-7586-4521-961D-9FE060DE9D76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B539D-4996-4C45-BFAF-83D604A947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9AB81-7586-4521-961D-9FE060DE9D76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B539D-4996-4C45-BFAF-83D604A947AF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E59AB81-7586-4521-961D-9FE060DE9D76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CBB539D-4996-4C45-BFAF-83D604A947A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87824" y="5301208"/>
            <a:ext cx="5637010" cy="882119"/>
          </a:xfrm>
        </p:spPr>
        <p:txBody>
          <a:bodyPr/>
          <a:lstStyle/>
          <a:p>
            <a:pPr algn="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2276872"/>
            <a:ext cx="8496944" cy="2160240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7200" dirty="0" smtClean="0"/>
              <a:t>«Помни о других»</a:t>
            </a: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val="1519865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404664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Актуальность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44156"/>
            <a:ext cx="4716016" cy="4716016"/>
          </a:xfrm>
        </p:spPr>
      </p:pic>
      <p:sp>
        <p:nvSpPr>
          <p:cNvPr id="5" name="TextBox 4"/>
          <p:cNvSpPr txBox="1"/>
          <p:nvPr/>
        </p:nvSpPr>
        <p:spPr>
          <a:xfrm>
            <a:off x="5724128" y="3284984"/>
            <a:ext cx="29523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445</a:t>
            </a:r>
            <a:r>
              <a:rPr lang="ru-RU" sz="4800" dirty="0" smtClean="0">
                <a:solidFill>
                  <a:srgbClr val="FF0000"/>
                </a:solidFill>
              </a:rPr>
              <a:t> </a:t>
            </a:r>
            <a:r>
              <a:rPr lang="ru-RU" sz="4800" b="1" dirty="0" smtClean="0">
                <a:solidFill>
                  <a:srgbClr val="FF0000"/>
                </a:solidFill>
              </a:rPr>
              <a:t>человека</a:t>
            </a:r>
            <a:r>
              <a:rPr lang="ru-RU" sz="4800" dirty="0" smtClean="0">
                <a:solidFill>
                  <a:srgbClr val="FF0000"/>
                </a:solidFill>
              </a:rPr>
              <a:t> </a:t>
            </a:r>
            <a:endParaRPr lang="ru-RU" sz="4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8925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620688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>
                <a:effectLst/>
              </a:rPr>
              <a:t>Цель </a:t>
            </a:r>
            <a:r>
              <a:rPr lang="ru-RU" dirty="0">
                <a:effectLst/>
              </a:rPr>
              <a:t>проекта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27584" y="1844824"/>
            <a:ext cx="7488832" cy="4320480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ru-RU" sz="4000" dirty="0"/>
              <a:t>У</a:t>
            </a:r>
            <a:r>
              <a:rPr lang="ru-RU" sz="4000" dirty="0" smtClean="0"/>
              <a:t>лучшение </a:t>
            </a:r>
            <a:r>
              <a:rPr lang="ru-RU" sz="4000" dirty="0"/>
              <a:t>эмоционального состояния маломобильных одиноких пожилых людей (от 60 и старше) посредством организации волонтерами интерактивного </a:t>
            </a:r>
            <a:r>
              <a:rPr lang="ru-RU" sz="4000" dirty="0" smtClean="0"/>
              <a:t>досуга.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069123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54868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План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27584" y="1772816"/>
            <a:ext cx="7408912" cy="4266808"/>
          </a:xfrm>
        </p:spPr>
        <p:txBody>
          <a:bodyPr>
            <a:normAutofit/>
          </a:bodyPr>
          <a:lstStyle/>
          <a:p>
            <a:r>
              <a:rPr lang="ru-RU" sz="3600" dirty="0" smtClean="0"/>
              <a:t>Чаепития;</a:t>
            </a:r>
          </a:p>
          <a:p>
            <a:r>
              <a:rPr lang="ru-RU" sz="3600" dirty="0" smtClean="0"/>
              <a:t>Интерактивные игры;</a:t>
            </a:r>
          </a:p>
          <a:p>
            <a:r>
              <a:rPr lang="ru-RU" sz="3600" dirty="0" smtClean="0"/>
              <a:t>Беседы по душам;</a:t>
            </a:r>
          </a:p>
          <a:p>
            <a:r>
              <a:rPr lang="ru-RU" sz="3600" dirty="0" smtClean="0"/>
              <a:t>Памятные подарки.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452381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476672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/>
              <a:t>Результаты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700808"/>
            <a:ext cx="8208912" cy="4608512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4400" dirty="0">
                <a:solidFill>
                  <a:srgbClr val="FF0000"/>
                </a:solidFill>
              </a:rPr>
              <a:t>Задействовано более 200 волонтеров</a:t>
            </a:r>
            <a:r>
              <a:rPr lang="ru-RU" sz="4400" dirty="0" smtClean="0">
                <a:solidFill>
                  <a:srgbClr val="FF0000"/>
                </a:solidFill>
              </a:rPr>
              <a:t>;</a:t>
            </a:r>
          </a:p>
          <a:p>
            <a:pPr marL="45720" indent="0" algn="ctr">
              <a:buNone/>
            </a:pPr>
            <a:endParaRPr lang="ru-RU" sz="4400" dirty="0">
              <a:solidFill>
                <a:srgbClr val="FF0000"/>
              </a:solidFill>
            </a:endParaRPr>
          </a:p>
          <a:p>
            <a:pPr marL="45720" indent="0" algn="ctr">
              <a:buNone/>
            </a:pPr>
            <a:r>
              <a:rPr lang="ru-RU" sz="4400" dirty="0">
                <a:solidFill>
                  <a:srgbClr val="FF0000"/>
                </a:solidFill>
              </a:rPr>
              <a:t>Б</a:t>
            </a:r>
            <a:r>
              <a:rPr lang="ru-RU" sz="4400" dirty="0" smtClean="0">
                <a:solidFill>
                  <a:srgbClr val="FF0000"/>
                </a:solidFill>
              </a:rPr>
              <a:t>олее </a:t>
            </a:r>
            <a:r>
              <a:rPr lang="ru-RU" sz="4400" dirty="0">
                <a:solidFill>
                  <a:srgbClr val="FF0000"/>
                </a:solidFill>
              </a:rPr>
              <a:t>100 адресатов.</a:t>
            </a:r>
          </a:p>
          <a:p>
            <a:pPr algn="ctr"/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076857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</TotalTime>
  <Words>52</Words>
  <Application>Microsoft Office PowerPoint</Application>
  <PresentationFormat>Экран (4:3)</PresentationFormat>
  <Paragraphs>14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Воздушный поток</vt:lpstr>
      <vt:lpstr>«Помни о других»</vt:lpstr>
      <vt:lpstr>Актуальность</vt:lpstr>
      <vt:lpstr>Цель проекта</vt:lpstr>
      <vt:lpstr>План</vt:lpstr>
      <vt:lpstr>Результаты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Помни о других</dc:title>
  <dc:creator>Алесей</dc:creator>
  <cp:lastModifiedBy>Алесей</cp:lastModifiedBy>
  <cp:revision>3</cp:revision>
  <dcterms:created xsi:type="dcterms:W3CDTF">2020-04-28T09:47:56Z</dcterms:created>
  <dcterms:modified xsi:type="dcterms:W3CDTF">2020-04-28T10:26:02Z</dcterms:modified>
</cp:coreProperties>
</file>