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946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1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625" y="1902900"/>
            <a:ext cx="6589200" cy="133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Волонтерский </a:t>
            </a:r>
            <a:r>
              <a:rPr lang="en-US" sz="28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</a:t>
            </a: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ГБНОУ «ГМЛИ» «</a:t>
            </a:r>
            <a:r>
              <a:rPr lang="en-US" sz="28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Горящие</a:t>
            </a: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8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Сердца</a:t>
            </a: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8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Сибири</a:t>
            </a:r>
            <a:r>
              <a:rPr lang="ru-RU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</a:t>
            </a: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Узнайте о нашей миссии и взятых на себя обязательствах!
</a:t>
            </a:r>
            <a:endParaRPr lang="en-US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C072D2-9200-4448-9211-64042F359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4" b="95829" l="5631" r="97289">
                        <a14:foregroundMark x1="5839" y1="47237" x2="11679" y2="26486"/>
                        <a14:foregroundMark x1="16735" y1="18360" x2="17518" y2="17101"/>
                        <a14:foregroundMark x1="11679" y1="26486" x2="16270" y2="19106"/>
                        <a14:foregroundMark x1="26069" y1="12304" x2="38686" y2="4692"/>
                        <a14:foregroundMark x1="38686" y1="4692" x2="47758" y2="2711"/>
                        <a14:foregroundMark x1="47758" y1="2711" x2="72471" y2="6152"/>
                        <a14:foregroundMark x1="72471" y1="6152" x2="78102" y2="10428"/>
                        <a14:foregroundMark x1="65381" y1="3545" x2="41084" y2="3024"/>
                        <a14:foregroundMark x1="88738" y1="19812" x2="97497" y2="32638"/>
                        <a14:foregroundMark x1="97497" y1="32638" x2="99687" y2="54953"/>
                        <a14:foregroundMark x1="99687" y1="54953" x2="97497" y2="65693"/>
                        <a14:foregroundMark x1="97497" y1="65693" x2="95620" y2="68613"/>
                        <a14:foregroundMark x1="76330" y1="89260" x2="56204" y2="95620"/>
                        <a14:foregroundMark x1="56204" y1="95620" x2="34714" y2="92690"/>
                        <a14:foregroundMark x1="44526" y1="94995" x2="59053" y2="95750"/>
                        <a14:backgroundMark x1="34828" y1="92909" x2="30240" y2="91241"/>
                        <a14:backgroundMark x1="61210" y1="96246" x2="59541" y2="96455"/>
                        <a14:backgroundMark x1="16893" y1="17518" x2="17310" y2="16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892" y="149149"/>
            <a:ext cx="1087488" cy="1087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EF7B4-4443-4C96-8C05-F49C5C49B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6375" l="3125" r="95750">
                        <a14:foregroundMark x1="20125" y1="17250" x2="20125" y2="17250"/>
                        <a14:foregroundMark x1="22375" y1="20000" x2="38500" y2="11875"/>
                        <a14:foregroundMark x1="12250" y1="23750" x2="30500" y2="9250"/>
                        <a14:foregroundMark x1="30500" y1="9250" x2="51381" y2="3640"/>
                        <a14:foregroundMark x1="79420" y1="10826" x2="95125" y2="37000"/>
                        <a14:foregroundMark x1="95125" y1="37000" x2="93000" y2="70875"/>
                        <a14:foregroundMark x1="93000" y1="70875" x2="91802" y2="73035"/>
                        <a14:foregroundMark x1="64535" y1="94775" x2="57922" y2="95920"/>
                        <a14:foregroundMark x1="51248" y1="96347" x2="38000" y2="93500"/>
                        <a14:foregroundMark x1="38000" y1="93500" x2="11957" y2="78461"/>
                        <a14:foregroundMark x1="3845" y1="62580" x2="3125" y2="53625"/>
                        <a14:foregroundMark x1="3125" y1="53625" x2="13500" y2="20375"/>
                        <a14:foregroundMark x1="7750" y1="36750" x2="34375" y2="53750"/>
                        <a14:foregroundMark x1="34375" y1="53750" x2="36375" y2="54250"/>
                        <a14:foregroundMark x1="10875" y1="22000" x2="19000" y2="12375"/>
                        <a14:foregroundMark x1="19000" y1="12375" x2="25250" y2="8250"/>
                        <a14:foregroundMark x1="25250" y1="8250" x2="28750" y2="7500"/>
                        <a14:foregroundMark x1="27375" y1="7375" x2="32375" y2="13500"/>
                        <a14:foregroundMark x1="29125" y1="6125" x2="35226" y2="3493"/>
                        <a14:foregroundMark x1="62750" y1="5250" x2="69498" y2="6857"/>
                        <a14:foregroundMark x1="78677" y1="11560" x2="79125" y2="11875"/>
                        <a14:foregroundMark x1="93000" y1="30875" x2="97591" y2="42811"/>
                        <a14:foregroundMark x1="97854" y1="48776" x2="93125" y2="68875"/>
                        <a14:foregroundMark x1="93125" y1="68875" x2="92750" y2="69500"/>
                        <a14:foregroundMark x1="96250" y1="57375" x2="95000" y2="44875"/>
                        <a14:foregroundMark x1="95000" y1="44875" x2="95125" y2="44625"/>
                        <a14:foregroundMark x1="33750" y1="92375" x2="48125" y2="94125"/>
                        <a14:foregroundMark x1="48125" y1="94125" x2="69009" y2="91456"/>
                        <a14:foregroundMark x1="64750" y1="90625" x2="93625" y2="64750"/>
                        <a14:foregroundMark x1="69250" y1="82875" x2="30625" y2="78375"/>
                        <a14:foregroundMark x1="30625" y1="78375" x2="30750" y2="89250"/>
                        <a14:foregroundMark x1="30750" y1="89250" x2="57500" y2="92750"/>
                        <a14:foregroundMark x1="57500" y1="92750" x2="66875" y2="89750"/>
                        <a14:foregroundMark x1="66875" y1="89750" x2="68500" y2="81875"/>
                        <a14:foregroundMark x1="37875" y1="78750" x2="23500" y2="64375"/>
                        <a14:foregroundMark x1="23500" y1="64375" x2="11375" y2="63375"/>
                        <a14:foregroundMark x1="11375" y1="63375" x2="10270" y2="69534"/>
                        <a14:foregroundMark x1="13244" y1="77852" x2="15750" y2="81125"/>
                        <a14:foregroundMark x1="15750" y1="81125" x2="29625" y2="87750"/>
                        <a14:foregroundMark x1="29625" y1="87750" x2="37500" y2="80625"/>
                        <a14:foregroundMark x1="37500" y1="80625" x2="37000" y2="76625"/>
                        <a14:foregroundMark x1="32375" y1="74750" x2="19375" y2="71125"/>
                        <a14:foregroundMark x1="19375" y1="71125" x2="19875" y2="85250"/>
                        <a14:foregroundMark x1="19875" y1="85250" x2="30000" y2="86875"/>
                        <a14:foregroundMark x1="30000" y1="86875" x2="31500" y2="75125"/>
                        <a14:foregroundMark x1="31500" y1="75125" x2="32250" y2="73250"/>
                        <a14:foregroundMark x1="69250" y1="91000" x2="86000" y2="78250"/>
                        <a14:foregroundMark x1="86000" y1="78250" x2="76750" y2="69000"/>
                        <a14:foregroundMark x1="76750" y1="69000" x2="45125" y2="71500"/>
                        <a14:foregroundMark x1="45125" y1="71500" x2="49250" y2="81375"/>
                        <a14:foregroundMark x1="49250" y1="81375" x2="70375" y2="83250"/>
                        <a14:foregroundMark x1="70375" y1="83250" x2="69250" y2="90500"/>
                        <a14:foregroundMark x1="83875" y1="73750" x2="59625" y2="68625"/>
                        <a14:foregroundMark x1="59625" y1="68625" x2="46625" y2="72000"/>
                        <a14:foregroundMark x1="46625" y1="72000" x2="54625" y2="81500"/>
                        <a14:foregroundMark x1="54625" y1="81500" x2="67250" y2="83875"/>
                        <a14:foregroundMark x1="67250" y1="83875" x2="81375" y2="78750"/>
                        <a14:foregroundMark x1="81375" y1="78750" x2="81625" y2="73375"/>
                        <a14:foregroundMark x1="75125" y1="71250" x2="60750" y2="70750"/>
                        <a14:foregroundMark x1="60750" y1="70750" x2="49875" y2="75875"/>
                        <a14:foregroundMark x1="49875" y1="75875" x2="62000" y2="83125"/>
                        <a14:foregroundMark x1="62000" y1="83125" x2="77875" y2="81500"/>
                        <a14:foregroundMark x1="77875" y1="81500" x2="78375" y2="72125"/>
                        <a14:foregroundMark x1="78375" y1="72125" x2="76250" y2="71125"/>
                        <a14:foregroundMark x1="11000" y1="65250" x2="16625" y2="54375"/>
                        <a14:foregroundMark x1="16625" y1="54375" x2="16500" y2="42000"/>
                        <a14:foregroundMark x1="16500" y1="42000" x2="4500" y2="53000"/>
                        <a14:foregroundMark x1="4500" y1="53000" x2="5430" y2="61831"/>
                        <a14:foregroundMark x1="7911" y1="64926" x2="11000" y2="65000"/>
                        <a14:foregroundMark x1="32125" y1="40125" x2="45875" y2="32625"/>
                        <a14:foregroundMark x1="45875" y1="32625" x2="55500" y2="31125"/>
                        <a14:foregroundMark x1="55500" y1="31125" x2="55625" y2="31125"/>
                        <a14:foregroundMark x1="16125" y1="43375" x2="30125" y2="17875"/>
                        <a14:foregroundMark x1="30125" y1="17875" x2="39875" y2="11750"/>
                        <a14:foregroundMark x1="39875" y1="11750" x2="20750" y2="34500"/>
                        <a14:foregroundMark x1="20750" y1="34500" x2="16000" y2="45000"/>
                        <a14:foregroundMark x1="17750" y1="39250" x2="21125" y2="26750"/>
                        <a14:foregroundMark x1="21125" y1="26750" x2="11875" y2="28125"/>
                        <a14:foregroundMark x1="11875" y1="28125" x2="10125" y2="40375"/>
                        <a14:foregroundMark x1="10125" y1="40375" x2="17625" y2="37875"/>
                        <a14:foregroundMark x1="83375" y1="56000" x2="74750" y2="25500"/>
                        <a14:foregroundMark x1="74750" y1="25500" x2="36750" y2="14000"/>
                        <a14:foregroundMark x1="36750" y1="14000" x2="46875" y2="6750"/>
                        <a14:foregroundMark x1="46875" y1="6750" x2="72250" y2="13250"/>
                        <a14:foregroundMark x1="72250" y1="13250" x2="80875" y2="19500"/>
                        <a14:foregroundMark x1="80875" y1="19500" x2="91875" y2="34500"/>
                        <a14:foregroundMark x1="91875" y1="34500" x2="95750" y2="45125"/>
                        <a14:foregroundMark x1="95750" y1="45125" x2="91875" y2="56375"/>
                        <a14:foregroundMark x1="91875" y1="56375" x2="83000" y2="54875"/>
                        <a14:foregroundMark x1="13000" y1="78250" x2="4625" y2="63125"/>
                        <a14:foregroundMark x1="4625" y1="62250" x2="12500" y2="78375"/>
                        <a14:foregroundMark x1="36375" y1="3625" x2="51625" y2="1875"/>
                        <a14:foregroundMark x1="51625" y1="1875" x2="62250" y2="3500"/>
                        <a14:foregroundMark x1="77125" y1="87625" x2="66125" y2="93625"/>
                        <a14:foregroundMark x1="58000" y1="95875" x2="52000" y2="96375"/>
                        <a14:backgroundMark x1="35500" y1="3000" x2="36947" y2="2660"/>
                        <a14:backgroundMark x1="62895" y1="2585" x2="68750" y2="3250"/>
                        <a14:backgroundMark x1="68750" y1="3250" x2="79750" y2="10500"/>
                        <a14:backgroundMark x1="98625" y1="49000" x2="98000" y2="44625"/>
                        <a14:backgroundMark x1="98000" y1="42750" x2="98875" y2="48625"/>
                        <a14:backgroundMark x1="51625" y1="98500" x2="53071" y2="97969"/>
                        <a14:backgroundMark x1="51000" y1="96750" x2="52209" y2="96686"/>
                        <a14:backgroundMark x1="77956" y1="88516" x2="84625" y2="85000"/>
                        <a14:backgroundMark x1="64000" y1="95875" x2="66831" y2="94382"/>
                        <a14:backgroundMark x1="84625" y1="85000" x2="93625" y2="7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520" y="149149"/>
            <a:ext cx="1087488" cy="1087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86450" y="1867694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Присоединяйтесь к </a:t>
            </a:r>
            <a:r>
              <a:rPr lang="ru-RU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</a:t>
            </a:r>
            <a:r>
              <a:rPr lang="en-US" sz="32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Горящим</a:t>
            </a: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Сердцам</a:t>
            </a: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Сибири</a:t>
            </a:r>
            <a:r>
              <a:rPr lang="ru-RU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</a:t>
            </a: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!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Давайте вместе делать добрые дела и оставлять след в сердцах людей. Присоединяйтесь!</a:t>
            </a:r>
            <a:endParaRPr lang="en-US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5853BE-5E08-46A6-82DC-3F5E12CB3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96375" l="3125" r="95750">
                        <a14:foregroundMark x1="20125" y1="17250" x2="20125" y2="17250"/>
                        <a14:foregroundMark x1="22375" y1="20000" x2="38500" y2="11875"/>
                        <a14:foregroundMark x1="12250" y1="23750" x2="30500" y2="9250"/>
                        <a14:foregroundMark x1="30500" y1="9250" x2="51381" y2="3640"/>
                        <a14:foregroundMark x1="79420" y1="10826" x2="95125" y2="37000"/>
                        <a14:foregroundMark x1="95125" y1="37000" x2="93000" y2="70875"/>
                        <a14:foregroundMark x1="93000" y1="70875" x2="91802" y2="73035"/>
                        <a14:foregroundMark x1="64535" y1="94775" x2="57922" y2="95920"/>
                        <a14:foregroundMark x1="51248" y1="96347" x2="38000" y2="93500"/>
                        <a14:foregroundMark x1="38000" y1="93500" x2="11957" y2="78461"/>
                        <a14:foregroundMark x1="3845" y1="62580" x2="3125" y2="53625"/>
                        <a14:foregroundMark x1="3125" y1="53625" x2="13500" y2="20375"/>
                        <a14:foregroundMark x1="7750" y1="36750" x2="34375" y2="53750"/>
                        <a14:foregroundMark x1="34375" y1="53750" x2="36375" y2="54250"/>
                        <a14:foregroundMark x1="10875" y1="22000" x2="19000" y2="12375"/>
                        <a14:foregroundMark x1="19000" y1="12375" x2="25250" y2="8250"/>
                        <a14:foregroundMark x1="25250" y1="8250" x2="28750" y2="7500"/>
                        <a14:foregroundMark x1="27375" y1="7375" x2="32375" y2="13500"/>
                        <a14:foregroundMark x1="29125" y1="6125" x2="35226" y2="3493"/>
                        <a14:foregroundMark x1="62750" y1="5250" x2="69498" y2="6857"/>
                        <a14:foregroundMark x1="78677" y1="11560" x2="79125" y2="11875"/>
                        <a14:foregroundMark x1="93000" y1="30875" x2="97591" y2="42811"/>
                        <a14:foregroundMark x1="97854" y1="48776" x2="93125" y2="68875"/>
                        <a14:foregroundMark x1="93125" y1="68875" x2="92750" y2="69500"/>
                        <a14:foregroundMark x1="96250" y1="57375" x2="95000" y2="44875"/>
                        <a14:foregroundMark x1="95000" y1="44875" x2="95125" y2="44625"/>
                        <a14:foregroundMark x1="33750" y1="92375" x2="48125" y2="94125"/>
                        <a14:foregroundMark x1="48125" y1="94125" x2="69009" y2="91456"/>
                        <a14:foregroundMark x1="64750" y1="90625" x2="93625" y2="64750"/>
                        <a14:foregroundMark x1="69250" y1="82875" x2="30625" y2="78375"/>
                        <a14:foregroundMark x1="30625" y1="78375" x2="30750" y2="89250"/>
                        <a14:foregroundMark x1="30750" y1="89250" x2="57500" y2="92750"/>
                        <a14:foregroundMark x1="57500" y1="92750" x2="66875" y2="89750"/>
                        <a14:foregroundMark x1="66875" y1="89750" x2="68500" y2="81875"/>
                        <a14:foregroundMark x1="37875" y1="78750" x2="23500" y2="64375"/>
                        <a14:foregroundMark x1="23500" y1="64375" x2="11375" y2="63375"/>
                        <a14:foregroundMark x1="11375" y1="63375" x2="10270" y2="69534"/>
                        <a14:foregroundMark x1="13244" y1="77852" x2="15750" y2="81125"/>
                        <a14:foregroundMark x1="15750" y1="81125" x2="29625" y2="87750"/>
                        <a14:foregroundMark x1="29625" y1="87750" x2="37500" y2="80625"/>
                        <a14:foregroundMark x1="37500" y1="80625" x2="37000" y2="76625"/>
                        <a14:foregroundMark x1="32375" y1="74750" x2="19375" y2="71125"/>
                        <a14:foregroundMark x1="19375" y1="71125" x2="19875" y2="85250"/>
                        <a14:foregroundMark x1="19875" y1="85250" x2="30000" y2="86875"/>
                        <a14:foregroundMark x1="30000" y1="86875" x2="31500" y2="75125"/>
                        <a14:foregroundMark x1="31500" y1="75125" x2="32250" y2="73250"/>
                        <a14:foregroundMark x1="69250" y1="91000" x2="86000" y2="78250"/>
                        <a14:foregroundMark x1="86000" y1="78250" x2="76750" y2="69000"/>
                        <a14:foregroundMark x1="76750" y1="69000" x2="45125" y2="71500"/>
                        <a14:foregroundMark x1="45125" y1="71500" x2="49250" y2="81375"/>
                        <a14:foregroundMark x1="49250" y1="81375" x2="70375" y2="83250"/>
                        <a14:foregroundMark x1="70375" y1="83250" x2="69250" y2="90500"/>
                        <a14:foregroundMark x1="83875" y1="73750" x2="59625" y2="68625"/>
                        <a14:foregroundMark x1="59625" y1="68625" x2="46625" y2="72000"/>
                        <a14:foregroundMark x1="46625" y1="72000" x2="54625" y2="81500"/>
                        <a14:foregroundMark x1="54625" y1="81500" x2="67250" y2="83875"/>
                        <a14:foregroundMark x1="67250" y1="83875" x2="81375" y2="78750"/>
                        <a14:foregroundMark x1="81375" y1="78750" x2="81625" y2="73375"/>
                        <a14:foregroundMark x1="75125" y1="71250" x2="60750" y2="70750"/>
                        <a14:foregroundMark x1="60750" y1="70750" x2="49875" y2="75875"/>
                        <a14:foregroundMark x1="49875" y1="75875" x2="62000" y2="83125"/>
                        <a14:foregroundMark x1="62000" y1="83125" x2="77875" y2="81500"/>
                        <a14:foregroundMark x1="77875" y1="81500" x2="78375" y2="72125"/>
                        <a14:foregroundMark x1="78375" y1="72125" x2="76250" y2="71125"/>
                        <a14:foregroundMark x1="11000" y1="65250" x2="16625" y2="54375"/>
                        <a14:foregroundMark x1="16625" y1="54375" x2="16500" y2="42000"/>
                        <a14:foregroundMark x1="16500" y1="42000" x2="4500" y2="53000"/>
                        <a14:foregroundMark x1="4500" y1="53000" x2="5430" y2="61831"/>
                        <a14:foregroundMark x1="7911" y1="64926" x2="11000" y2="65000"/>
                        <a14:foregroundMark x1="32125" y1="40125" x2="45875" y2="32625"/>
                        <a14:foregroundMark x1="45875" y1="32625" x2="55500" y2="31125"/>
                        <a14:foregroundMark x1="55500" y1="31125" x2="55625" y2="31125"/>
                        <a14:foregroundMark x1="16125" y1="43375" x2="30125" y2="17875"/>
                        <a14:foregroundMark x1="30125" y1="17875" x2="39875" y2="11750"/>
                        <a14:foregroundMark x1="39875" y1="11750" x2="20750" y2="34500"/>
                        <a14:foregroundMark x1="20750" y1="34500" x2="16000" y2="45000"/>
                        <a14:foregroundMark x1="17750" y1="39250" x2="21125" y2="26750"/>
                        <a14:foregroundMark x1="21125" y1="26750" x2="11875" y2="28125"/>
                        <a14:foregroundMark x1="11875" y1="28125" x2="10125" y2="40375"/>
                        <a14:foregroundMark x1="10125" y1="40375" x2="17625" y2="37875"/>
                        <a14:foregroundMark x1="83375" y1="56000" x2="74750" y2="25500"/>
                        <a14:foregroundMark x1="74750" y1="25500" x2="36750" y2="14000"/>
                        <a14:foregroundMark x1="36750" y1="14000" x2="46875" y2="6750"/>
                        <a14:foregroundMark x1="46875" y1="6750" x2="72250" y2="13250"/>
                        <a14:foregroundMark x1="72250" y1="13250" x2="80875" y2="19500"/>
                        <a14:foregroundMark x1="80875" y1="19500" x2="91875" y2="34500"/>
                        <a14:foregroundMark x1="91875" y1="34500" x2="95750" y2="45125"/>
                        <a14:foregroundMark x1="95750" y1="45125" x2="91875" y2="56375"/>
                        <a14:foregroundMark x1="91875" y1="56375" x2="83000" y2="54875"/>
                        <a14:foregroundMark x1="13000" y1="78250" x2="4625" y2="63125"/>
                        <a14:foregroundMark x1="4625" y1="62250" x2="12500" y2="78375"/>
                        <a14:foregroundMark x1="36375" y1="3625" x2="51625" y2="1875"/>
                        <a14:foregroundMark x1="51625" y1="1875" x2="62250" y2="3500"/>
                        <a14:foregroundMark x1="77125" y1="87625" x2="66125" y2="93625"/>
                        <a14:foregroundMark x1="58000" y1="95875" x2="52000" y2="96375"/>
                        <a14:backgroundMark x1="35500" y1="3000" x2="36947" y2="2660"/>
                        <a14:backgroundMark x1="62895" y1="2585" x2="68750" y2="3250"/>
                        <a14:backgroundMark x1="68750" y1="3250" x2="79750" y2="10500"/>
                        <a14:backgroundMark x1="98625" y1="49000" x2="98000" y2="44625"/>
                        <a14:backgroundMark x1="98000" y1="42750" x2="98875" y2="48625"/>
                        <a14:backgroundMark x1="51625" y1="98500" x2="53071" y2="97969"/>
                        <a14:backgroundMark x1="51000" y1="96750" x2="52209" y2="96686"/>
                        <a14:backgroundMark x1="77956" y1="88516" x2="84625" y2="85000"/>
                        <a14:backgroundMark x1="64000" y1="95875" x2="66831" y2="94382"/>
                        <a14:backgroundMark x1="84625" y1="85000" x2="93625" y2="7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" y="190916"/>
            <a:ext cx="1087488" cy="1087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BCD0CA-6E1D-4C27-8200-F5AE5313D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24" b="95829" l="5631" r="97289">
                        <a14:foregroundMark x1="5839" y1="47237" x2="11679" y2="26486"/>
                        <a14:foregroundMark x1="16735" y1="18360" x2="17518" y2="17101"/>
                        <a14:foregroundMark x1="11679" y1="26486" x2="16270" y2="19106"/>
                        <a14:foregroundMark x1="26069" y1="12304" x2="38686" y2="4692"/>
                        <a14:foregroundMark x1="38686" y1="4692" x2="47758" y2="2711"/>
                        <a14:foregroundMark x1="47758" y1="2711" x2="72471" y2="6152"/>
                        <a14:foregroundMark x1="72471" y1="6152" x2="78102" y2="10428"/>
                        <a14:foregroundMark x1="65381" y1="3545" x2="41084" y2="3024"/>
                        <a14:foregroundMark x1="88738" y1="19812" x2="97497" y2="32638"/>
                        <a14:foregroundMark x1="97497" y1="32638" x2="99687" y2="54953"/>
                        <a14:foregroundMark x1="99687" y1="54953" x2="97497" y2="65693"/>
                        <a14:foregroundMark x1="97497" y1="65693" x2="95620" y2="68613"/>
                        <a14:foregroundMark x1="76330" y1="89260" x2="56204" y2="95620"/>
                        <a14:foregroundMark x1="56204" y1="95620" x2="34714" y2="92690"/>
                        <a14:foregroundMark x1="44526" y1="94995" x2="59053" y2="95750"/>
                        <a14:backgroundMark x1="34828" y1="92909" x2="30240" y2="91241"/>
                        <a14:backgroundMark x1="61210" y1="96246" x2="59541" y2="96455"/>
                        <a14:backgroundMark x1="16893" y1="17518" x2="17310" y2="16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5650" y="190916"/>
            <a:ext cx="1087488" cy="1087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245225" y="748000"/>
            <a:ext cx="4129500" cy="29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</a:t>
            </a:r>
            <a:r>
              <a:rPr lang="ru-RU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</a:t>
            </a:r>
            <a:r>
              <a:rPr lang="en-US" sz="25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Горящими</a:t>
            </a: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5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Сердцами</a:t>
            </a: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5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Сибири</a:t>
            </a:r>
            <a:r>
              <a:rPr lang="ru-RU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</a:t>
            </a: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Добровольческий отряд состоит из учащихся кемеровского лицея. Он придерживается принципов ООН и Конституции России.</a:t>
            </a:r>
            <a:endParaRPr lang="en-US" sz="2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0C53B9-2E80-4CDA-9CC7-939B48296F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78" r="6889"/>
          <a:stretch/>
        </p:blipFill>
        <p:spPr>
          <a:xfrm>
            <a:off x="4374725" y="0"/>
            <a:ext cx="5017281" cy="51313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0075" y="0"/>
            <a:ext cx="5141100" cy="5141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0100" y="947675"/>
            <a:ext cx="4479600" cy="3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Документальная база
</a:t>
            </a: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и Конституция РФ
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 руководствуется Конвенцией ООН о правах ребенка и Конституцией РФ. Это фундаментальные документы для защиты прав детей.
</a:t>
            </a: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устав ГБНОУ
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273-ФЗ, закон о гарантиях прав детей и устав лицея регулируют образовательную и воспитательную деятельность отряда.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61030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020683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69" y="9413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2625" y="889650"/>
            <a:ext cx="4287300" cy="7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Гражданско-патриотическое воспитание
</a:t>
            </a:r>
            <a:r>
              <a:rPr lang="en-US" sz="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 мероприятия для формирования патриотизма и гражданского сознания у школьников.</a:t>
            </a:r>
            <a:endParaRPr lang="en-US" sz="1500" dirty="0"/>
          </a:p>
        </p:txBody>
      </p:sp>
      <p:sp>
        <p:nvSpPr>
          <p:cNvPr id="12" name="Text 1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842625" y="1968091"/>
            <a:ext cx="4287300" cy="7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
</a:t>
            </a:r>
            <a:r>
              <a:rPr lang="en-US" sz="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Привлекаем внимание к благотворительности через разнообразные акции и мероприятия.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842625" y="3013668"/>
            <a:ext cx="4623000" cy="8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приютам для животных
</a:t>
            </a:r>
            <a:r>
              <a:rPr lang="en-US" sz="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Сотрудничаем с приютами, помогаем бездомным животным улучшать условия проживания.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842625" y="4112599"/>
            <a:ext cx="42873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детским домам
</a:t>
            </a:r>
            <a:r>
              <a:rPr lang="en-US" sz="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Поддерживаем детские дома, организуем мероприятия и акции.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861030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проектов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90772"/>
            <a:ext cx="248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включает разработку идеи, определение целей, задач и ожидаемых результатов.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883925"/>
            <a:ext cx="2488500" cy="99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состоит из сбора ресурсов, информации и налаживания необходимых связей для реализации.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40422"/>
            <a:ext cx="2488500" cy="99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предусматривает непосредственное выполнение проекта с привлечением участников и ресурсов.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32825"/>
            <a:ext cx="2488500" cy="99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проводится для анализа достигнутых результатов, выявления успехов и областей для улучшения.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4400" y="2244350"/>
            <a:ext cx="39906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учебные курсы и семинары для детей и подростков. Цель - содействие образовательному развитию и повышению знаний.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84200" y="801850"/>
            <a:ext cx="42639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714400" y="3692150"/>
            <a:ext cx="39906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укреплению связей между школой и сообществом через познавательные мероприятия и проекты.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-90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BA626A-942E-4E88-A772-7290B867FA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80" t="10397" r="33453" b="22247"/>
          <a:stretch/>
        </p:blipFill>
        <p:spPr>
          <a:xfrm>
            <a:off x="-52320" y="403860"/>
            <a:ext cx="4263900" cy="425958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0980" y="1219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05200" y="2888550"/>
            <a:ext cx="2713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</a:t>
            </a: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2022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23775" y="2888550"/>
            <a:ext cx="2713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2023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42325" y="2888550"/>
            <a:ext cx="2713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 err="1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</a:t>
            </a: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2023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58950" y="1269025"/>
            <a:ext cx="3006300" cy="1100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года: организация патриотических акций и образовательных мероприятий.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77525" y="3890375"/>
            <a:ext cx="30063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и благотворительные акции для пенсионеров города.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5895200" y="1269025"/>
            <a:ext cx="3006300" cy="1100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часть года: спортивные события и поддержка детских учреждений.</a:t>
            </a:r>
            <a:endParaRPr lang="en-US" sz="1200" dirty="0"/>
          </a:p>
        </p:txBody>
      </p:sp>
      <p:sp>
        <p:nvSpPr>
          <p:cNvPr id="9" name="Text 6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проекты</a:t>
            </a:r>
            <a:endParaRPr lang="en-US" sz="2500" dirty="0"/>
          </a:p>
        </p:txBody>
      </p:sp>
      <p:sp>
        <p:nvSpPr>
          <p:cNvPr id="10" name="Text 7"/>
          <p:cNvSpPr txBox="1"/>
          <p:nvPr/>
        </p:nvSpPr>
        <p:spPr>
          <a:xfrm>
            <a:off x="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237650" y="1461250"/>
            <a:ext cx="37704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Волонтерский отряд активно участвует в разнообразных мероприятиях и инициативах, направленных на развитие общества и поддержку нуждающихся.
Несмотря на плотный график, волонтерский отряд продолжает уделять внимание каждому направлению деятельности, показывая высокую преданность делу.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Участия в Акциях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DDFAA4-050F-4F72-83D0-9FCDD05D6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6" r="9889" b="9481"/>
          <a:stretch/>
        </p:blipFill>
        <p:spPr>
          <a:xfrm>
            <a:off x="4503420" y="954999"/>
            <a:ext cx="4069080" cy="3860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4400" y="2244350"/>
            <a:ext cx="39906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конкурсах разных уровней, включая городские и областные состязания, показывая высокий уровень достижений.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84200" y="801850"/>
            <a:ext cx="42639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спортивные мероприятия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714400" y="3692150"/>
            <a:ext cx="39906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спортивных мероприятий укрепляет командный дух, улучшает навыки и продвижение здорового образа жизни.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-900" y="4822700"/>
            <a:ext cx="5346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B6622C-1755-48C2-9E17-64FFC9ECE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80"/>
          <a:stretch/>
        </p:blipFill>
        <p:spPr>
          <a:xfrm>
            <a:off x="-272079" y="440065"/>
            <a:ext cx="4701680" cy="4341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399" y="1219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419</Words>
  <Application>Microsoft Office PowerPoint</Application>
  <PresentationFormat>Экран (16:9)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Кирилл Гильдт</cp:lastModifiedBy>
  <cp:revision>5</cp:revision>
  <dcterms:created xsi:type="dcterms:W3CDTF">2025-01-14T12:00:19Z</dcterms:created>
  <dcterms:modified xsi:type="dcterms:W3CDTF">2025-01-14T13:00:28Z</dcterms:modified>
</cp:coreProperties>
</file>