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6" r:id="rId3"/>
    <p:sldId id="265" r:id="rId4"/>
    <p:sldId id="271" r:id="rId5"/>
    <p:sldId id="261" r:id="rId6"/>
    <p:sldId id="270" r:id="rId7"/>
    <p:sldId id="272" r:id="rId8"/>
    <p:sldId id="278" r:id="rId9"/>
    <p:sldId id="289" r:id="rId10"/>
    <p:sldId id="259" r:id="rId11"/>
    <p:sldId id="290" r:id="rId12"/>
    <p:sldId id="293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28333-0893-46DA-946C-E65E15F0C04A}" type="doc">
      <dgm:prSet loTypeId="urn:microsoft.com/office/officeart/2005/8/layout/radial5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B489C-E454-405F-BF24-326D8C2DDB78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МБОУ ДО </a:t>
          </a:r>
        </a:p>
        <a:p>
          <a:r>
            <a:rPr lang="ru-RU" sz="2000" dirty="0" smtClean="0">
              <a:solidFill>
                <a:schemeClr val="tx1"/>
              </a:solidFill>
            </a:rPr>
            <a:t>«Кетовский ДЮЦ»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endParaRPr lang="ru-RU" sz="2800" dirty="0">
            <a:solidFill>
              <a:schemeClr val="tx1"/>
            </a:solidFill>
          </a:endParaRPr>
        </a:p>
      </dgm:t>
    </dgm:pt>
    <dgm:pt modelId="{932CB857-1427-4F56-82F6-895628C14492}" type="parTrans" cxnId="{641B8D5F-B27B-4D4C-B4B1-7E2D53638A23}">
      <dgm:prSet/>
      <dgm:spPr/>
      <dgm:t>
        <a:bodyPr/>
        <a:lstStyle/>
        <a:p>
          <a:endParaRPr lang="ru-RU"/>
        </a:p>
      </dgm:t>
    </dgm:pt>
    <dgm:pt modelId="{53692011-3CD0-4678-8996-ADC94612D7EF}" type="sibTrans" cxnId="{641B8D5F-B27B-4D4C-B4B1-7E2D53638A23}">
      <dgm:prSet/>
      <dgm:spPr/>
      <dgm:t>
        <a:bodyPr/>
        <a:lstStyle/>
        <a:p>
          <a:endParaRPr lang="ru-RU"/>
        </a:p>
      </dgm:t>
    </dgm:pt>
    <dgm:pt modelId="{AD2D97E2-F22F-4739-89A5-180097E21B1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Центр выявления и поддержки одаренных детей</a:t>
          </a:r>
        </a:p>
      </dgm:t>
    </dgm:pt>
    <dgm:pt modelId="{CED92BD7-0B25-406A-9488-A4301325A452}" type="parTrans" cxnId="{508A0F3D-3D8B-4589-ABD3-A9FE41B55588}">
      <dgm:prSet/>
      <dgm:spPr/>
      <dgm:t>
        <a:bodyPr/>
        <a:lstStyle/>
        <a:p>
          <a:endParaRPr lang="ru-RU"/>
        </a:p>
      </dgm:t>
    </dgm:pt>
    <dgm:pt modelId="{D156EDA1-8E86-47BE-B31F-B6882E0B81F3}" type="sibTrans" cxnId="{508A0F3D-3D8B-4589-ABD3-A9FE41B55588}">
      <dgm:prSet/>
      <dgm:spPr/>
      <dgm:t>
        <a:bodyPr/>
        <a:lstStyle/>
        <a:p>
          <a:endParaRPr lang="ru-RU"/>
        </a:p>
      </dgm:t>
    </dgm:pt>
    <dgm:pt modelId="{F5B6A259-C778-4699-A7E2-3AD994F3445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Центр молодежных инициатив и программ</a:t>
          </a:r>
        </a:p>
      </dgm:t>
    </dgm:pt>
    <dgm:pt modelId="{B76F0649-09AD-47FF-AC55-EFA81F6A62ED}" type="parTrans" cxnId="{16BA7030-96A2-4A86-904F-E9AD3B0D4E67}">
      <dgm:prSet/>
      <dgm:spPr/>
      <dgm:t>
        <a:bodyPr/>
        <a:lstStyle/>
        <a:p>
          <a:endParaRPr lang="ru-RU"/>
        </a:p>
      </dgm:t>
    </dgm:pt>
    <dgm:pt modelId="{13A8AF56-238F-43F9-AE50-7EE53F9C8991}" type="sibTrans" cxnId="{16BA7030-96A2-4A86-904F-E9AD3B0D4E67}">
      <dgm:prSet/>
      <dgm:spPr/>
      <dgm:t>
        <a:bodyPr/>
        <a:lstStyle/>
        <a:p>
          <a:endParaRPr lang="ru-RU"/>
        </a:p>
      </dgm:t>
    </dgm:pt>
    <dgm:pt modelId="{45C56A5E-2021-44DD-960A-4E703E47153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Центр  патриотического воспитания детей и молодежи в ОО Кетовского района</a:t>
          </a:r>
        </a:p>
      </dgm:t>
    </dgm:pt>
    <dgm:pt modelId="{1F4CCEC7-2E08-4A6F-B5A4-84B7D7EC8CAC}" type="parTrans" cxnId="{64B47853-E393-4B9A-8AC3-517977E812E5}">
      <dgm:prSet/>
      <dgm:spPr/>
      <dgm:t>
        <a:bodyPr/>
        <a:lstStyle/>
        <a:p>
          <a:endParaRPr lang="ru-RU"/>
        </a:p>
      </dgm:t>
    </dgm:pt>
    <dgm:pt modelId="{1D27D8FA-D028-4950-A358-31A2DA7ADC6A}" type="sibTrans" cxnId="{64B47853-E393-4B9A-8AC3-517977E812E5}">
      <dgm:prSet/>
      <dgm:spPr/>
      <dgm:t>
        <a:bodyPr/>
        <a:lstStyle/>
        <a:p>
          <a:endParaRPr lang="ru-RU"/>
        </a:p>
      </dgm:t>
    </dgm:pt>
    <dgm:pt modelId="{37B9017C-C57C-4F16-A303-6EA103624176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Центр  развития добровольческого движения в ОО Кетовского  района</a:t>
          </a:r>
        </a:p>
      </dgm:t>
    </dgm:pt>
    <dgm:pt modelId="{0454AC73-3F4F-4D3B-9C1E-0E1EBBC8E643}" type="parTrans" cxnId="{EB24E082-578D-48A8-B131-BDCA486F00A4}">
      <dgm:prSet/>
      <dgm:spPr/>
      <dgm:t>
        <a:bodyPr/>
        <a:lstStyle/>
        <a:p>
          <a:endParaRPr lang="ru-RU"/>
        </a:p>
      </dgm:t>
    </dgm:pt>
    <dgm:pt modelId="{CA563DE4-7DCB-427B-88B1-48B549F4171D}" type="sibTrans" cxnId="{EB24E082-578D-48A8-B131-BDCA486F00A4}">
      <dgm:prSet/>
      <dgm:spPr/>
      <dgm:t>
        <a:bodyPr/>
        <a:lstStyle/>
        <a:p>
          <a:endParaRPr lang="ru-RU"/>
        </a:p>
      </dgm:t>
    </dgm:pt>
    <dgm:pt modelId="{83837909-00A7-4D1E-92B0-67278C735DDB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Российское движение школьников</a:t>
          </a:r>
        </a:p>
      </dgm:t>
    </dgm:pt>
    <dgm:pt modelId="{A24D1616-26FC-4DB9-8A87-B3F37443312B}" type="parTrans" cxnId="{10C7FCD0-6EDF-4BF5-A784-AAF0E584AF83}">
      <dgm:prSet/>
      <dgm:spPr/>
      <dgm:t>
        <a:bodyPr/>
        <a:lstStyle/>
        <a:p>
          <a:endParaRPr lang="ru-RU"/>
        </a:p>
      </dgm:t>
    </dgm:pt>
    <dgm:pt modelId="{9246B817-D15A-437F-B078-3BCE18CC4FDB}" type="sibTrans" cxnId="{10C7FCD0-6EDF-4BF5-A784-AAF0E584AF83}">
      <dgm:prSet/>
      <dgm:spPr/>
      <dgm:t>
        <a:bodyPr/>
        <a:lstStyle/>
        <a:p>
          <a:endParaRPr lang="ru-RU"/>
        </a:p>
      </dgm:t>
    </dgm:pt>
    <dgm:pt modelId="{1A234514-49C2-426A-8723-0069FF049B22}">
      <dgm:prSet phldrT="[Текст]"/>
      <dgm:spPr/>
      <dgm:t>
        <a:bodyPr/>
        <a:lstStyle/>
        <a:p>
          <a:r>
            <a:rPr lang="ru-RU" dirty="0">
              <a:solidFill>
                <a:sysClr val="windowText" lastClr="000000"/>
              </a:solidFill>
            </a:rPr>
            <a:t>Дополнительное образование АИС </a:t>
          </a:r>
          <a:r>
            <a:rPr lang="ru-RU" dirty="0" smtClean="0">
              <a:solidFill>
                <a:sysClr val="windowText" lastClr="000000"/>
              </a:solidFill>
            </a:rPr>
            <a:t>«Навигатор»</a:t>
          </a:r>
          <a:endParaRPr lang="ru-RU" dirty="0">
            <a:solidFill>
              <a:sysClr val="windowText" lastClr="000000"/>
            </a:solidFill>
          </a:endParaRPr>
        </a:p>
      </dgm:t>
    </dgm:pt>
    <dgm:pt modelId="{0D2CCE80-A78D-4710-8E70-9F02C94700DB}" type="parTrans" cxnId="{BB268AF3-2A9C-4274-B764-F23F34DD17AD}">
      <dgm:prSet/>
      <dgm:spPr/>
      <dgm:t>
        <a:bodyPr/>
        <a:lstStyle/>
        <a:p>
          <a:endParaRPr lang="ru-RU"/>
        </a:p>
      </dgm:t>
    </dgm:pt>
    <dgm:pt modelId="{F38373F7-D831-4616-8778-58ADE426C105}" type="sibTrans" cxnId="{BB268AF3-2A9C-4274-B764-F23F34DD17AD}">
      <dgm:prSet/>
      <dgm:spPr/>
      <dgm:t>
        <a:bodyPr/>
        <a:lstStyle/>
        <a:p>
          <a:endParaRPr lang="ru-RU"/>
        </a:p>
      </dgm:t>
    </dgm:pt>
    <dgm:pt modelId="{E888B3BD-C9B8-4B0B-97D2-9889D8F00972}" type="pres">
      <dgm:prSet presAssocID="{5E828333-0893-46DA-946C-E65E15F0C0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4BA1E-B0B0-475B-9614-1D2DFB29909F}" type="pres">
      <dgm:prSet presAssocID="{5E1B489C-E454-405F-BF24-326D8C2DDB78}" presName="centerShape" presStyleLbl="node0" presStyleIdx="0" presStyleCnt="1" custScaleX="164145" custScaleY="148198" custLinFactNeighborX="-104"/>
      <dgm:spPr/>
      <dgm:t>
        <a:bodyPr/>
        <a:lstStyle/>
        <a:p>
          <a:endParaRPr lang="ru-RU"/>
        </a:p>
      </dgm:t>
    </dgm:pt>
    <dgm:pt modelId="{0C2787B8-29FA-4A3D-B1C0-7C4735E1D1D3}" type="pres">
      <dgm:prSet presAssocID="{CED92BD7-0B25-406A-9488-A4301325A45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68C58FC-6C1B-46BC-8933-D3374F2D3C95}" type="pres">
      <dgm:prSet presAssocID="{CED92BD7-0B25-406A-9488-A4301325A45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15D653E-BB09-4936-9B82-DEB6EA6EDD90}" type="pres">
      <dgm:prSet presAssocID="{AD2D97E2-F22F-4739-89A5-180097E21B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A7954-B4CB-4D28-B183-F2BC87CF19F9}" type="pres">
      <dgm:prSet presAssocID="{B76F0649-09AD-47FF-AC55-EFA81F6A62E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7A1130AE-9ABF-4F03-9A69-B63A82C61B16}" type="pres">
      <dgm:prSet presAssocID="{B76F0649-09AD-47FF-AC55-EFA81F6A62E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35148D9-D511-43DB-AD6E-DEAA9111C361}" type="pres">
      <dgm:prSet presAssocID="{F5B6A259-C778-4699-A7E2-3AD994F3445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2D137-B9E3-4D63-B603-B77ACB06BCD0}" type="pres">
      <dgm:prSet presAssocID="{1F4CCEC7-2E08-4A6F-B5A4-84B7D7EC8CA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5D6CC90-8B99-44F5-900D-540E0DF14975}" type="pres">
      <dgm:prSet presAssocID="{1F4CCEC7-2E08-4A6F-B5A4-84B7D7EC8CA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4C23C2C-636B-4FC1-AFBE-E178594AD367}" type="pres">
      <dgm:prSet presAssocID="{45C56A5E-2021-44DD-960A-4E703E4715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D9867-5A95-4190-B260-3D5BBE9FC3AD}" type="pres">
      <dgm:prSet presAssocID="{0454AC73-3F4F-4D3B-9C1E-0E1EBBC8E643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731E52F-EC10-4F48-9870-D3B83410BC46}" type="pres">
      <dgm:prSet presAssocID="{0454AC73-3F4F-4D3B-9C1E-0E1EBBC8E64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774FE9F-E517-4810-992C-9BDF758F9420}" type="pres">
      <dgm:prSet presAssocID="{37B9017C-C57C-4F16-A303-6EA10362417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37D2C-BBC1-44CD-880E-85F6E1284404}" type="pres">
      <dgm:prSet presAssocID="{A24D1616-26FC-4DB9-8A87-B3F37443312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647D8F9C-735C-439E-8CB6-CFBACFFD89BD}" type="pres">
      <dgm:prSet presAssocID="{A24D1616-26FC-4DB9-8A87-B3F37443312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D7FD529-7386-4450-976C-7EF10A2BF5D9}" type="pres">
      <dgm:prSet presAssocID="{83837909-00A7-4D1E-92B0-67278C735D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8E5BE-CE08-4ACB-996F-D4D1CA5358DD}" type="pres">
      <dgm:prSet presAssocID="{0D2CCE80-A78D-4710-8E70-9F02C94700DB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9CDE373-9B1E-4764-9655-822B7E2EF74F}" type="pres">
      <dgm:prSet presAssocID="{0D2CCE80-A78D-4710-8E70-9F02C94700DB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2D59417-B36A-4FBD-A138-25A33306A010}" type="pres">
      <dgm:prSet presAssocID="{1A234514-49C2-426A-8723-0069FF049B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32A74-2EA3-4E80-B498-C26EBC19D406}" type="presOf" srcId="{AD2D97E2-F22F-4739-89A5-180097E21B15}" destId="{B15D653E-BB09-4936-9B82-DEB6EA6EDD90}" srcOrd="0" destOrd="0" presId="urn:microsoft.com/office/officeart/2005/8/layout/radial5"/>
    <dgm:cxn modelId="{10C7FCD0-6EDF-4BF5-A784-AAF0E584AF83}" srcId="{5E1B489C-E454-405F-BF24-326D8C2DDB78}" destId="{83837909-00A7-4D1E-92B0-67278C735DDB}" srcOrd="4" destOrd="0" parTransId="{A24D1616-26FC-4DB9-8A87-B3F37443312B}" sibTransId="{9246B817-D15A-437F-B078-3BCE18CC4FDB}"/>
    <dgm:cxn modelId="{EB358D74-921A-4B67-929C-1317D78C9A49}" type="presOf" srcId="{A24D1616-26FC-4DB9-8A87-B3F37443312B}" destId="{81737D2C-BBC1-44CD-880E-85F6E1284404}" srcOrd="0" destOrd="0" presId="urn:microsoft.com/office/officeart/2005/8/layout/radial5"/>
    <dgm:cxn modelId="{85497800-AC7F-49AA-91EC-A6CD1EF32FFD}" type="presOf" srcId="{0D2CCE80-A78D-4710-8E70-9F02C94700DB}" destId="{F778E5BE-CE08-4ACB-996F-D4D1CA5358DD}" srcOrd="0" destOrd="0" presId="urn:microsoft.com/office/officeart/2005/8/layout/radial5"/>
    <dgm:cxn modelId="{7737979D-74B0-40F9-A322-E1F44160A31C}" type="presOf" srcId="{37B9017C-C57C-4F16-A303-6EA103624176}" destId="{5774FE9F-E517-4810-992C-9BDF758F9420}" srcOrd="0" destOrd="0" presId="urn:microsoft.com/office/officeart/2005/8/layout/radial5"/>
    <dgm:cxn modelId="{BB268AF3-2A9C-4274-B764-F23F34DD17AD}" srcId="{5E1B489C-E454-405F-BF24-326D8C2DDB78}" destId="{1A234514-49C2-426A-8723-0069FF049B22}" srcOrd="5" destOrd="0" parTransId="{0D2CCE80-A78D-4710-8E70-9F02C94700DB}" sibTransId="{F38373F7-D831-4616-8778-58ADE426C105}"/>
    <dgm:cxn modelId="{EB24E082-578D-48A8-B131-BDCA486F00A4}" srcId="{5E1B489C-E454-405F-BF24-326D8C2DDB78}" destId="{37B9017C-C57C-4F16-A303-6EA103624176}" srcOrd="3" destOrd="0" parTransId="{0454AC73-3F4F-4D3B-9C1E-0E1EBBC8E643}" sibTransId="{CA563DE4-7DCB-427B-88B1-48B549F4171D}"/>
    <dgm:cxn modelId="{64B47853-E393-4B9A-8AC3-517977E812E5}" srcId="{5E1B489C-E454-405F-BF24-326D8C2DDB78}" destId="{45C56A5E-2021-44DD-960A-4E703E471536}" srcOrd="2" destOrd="0" parTransId="{1F4CCEC7-2E08-4A6F-B5A4-84B7D7EC8CAC}" sibTransId="{1D27D8FA-D028-4950-A358-31A2DA7ADC6A}"/>
    <dgm:cxn modelId="{729FF254-C40A-4805-ABFA-46E9B0AE745A}" type="presOf" srcId="{83837909-00A7-4D1E-92B0-67278C735DDB}" destId="{2D7FD529-7386-4450-976C-7EF10A2BF5D9}" srcOrd="0" destOrd="0" presId="urn:microsoft.com/office/officeart/2005/8/layout/radial5"/>
    <dgm:cxn modelId="{504C953B-3E4E-42CA-AA80-9A58946F557A}" type="presOf" srcId="{5E828333-0893-46DA-946C-E65E15F0C04A}" destId="{E888B3BD-C9B8-4B0B-97D2-9889D8F00972}" srcOrd="0" destOrd="0" presId="urn:microsoft.com/office/officeart/2005/8/layout/radial5"/>
    <dgm:cxn modelId="{D134832B-0FF9-4B7D-8811-8D8A5F8B7D08}" type="presOf" srcId="{0454AC73-3F4F-4D3B-9C1E-0E1EBBC8E643}" destId="{AA7D9867-5A95-4190-B260-3D5BBE9FC3AD}" srcOrd="0" destOrd="0" presId="urn:microsoft.com/office/officeart/2005/8/layout/radial5"/>
    <dgm:cxn modelId="{868EEF14-03CA-468C-AEBD-E08985B319D3}" type="presOf" srcId="{1F4CCEC7-2E08-4A6F-B5A4-84B7D7EC8CAC}" destId="{A5D6CC90-8B99-44F5-900D-540E0DF14975}" srcOrd="1" destOrd="0" presId="urn:microsoft.com/office/officeart/2005/8/layout/radial5"/>
    <dgm:cxn modelId="{CB57F987-B60F-4A5C-BDA7-D786AD1D68AC}" type="presOf" srcId="{45C56A5E-2021-44DD-960A-4E703E471536}" destId="{64C23C2C-636B-4FC1-AFBE-E178594AD367}" srcOrd="0" destOrd="0" presId="urn:microsoft.com/office/officeart/2005/8/layout/radial5"/>
    <dgm:cxn modelId="{7643595E-6FEF-45D6-B512-3B3771115E44}" type="presOf" srcId="{5E1B489C-E454-405F-BF24-326D8C2DDB78}" destId="{4164BA1E-B0B0-475B-9614-1D2DFB29909F}" srcOrd="0" destOrd="0" presId="urn:microsoft.com/office/officeart/2005/8/layout/radial5"/>
    <dgm:cxn modelId="{4AC6CD1D-B557-4F0C-B25B-CACC6BCBCD57}" type="presOf" srcId="{B76F0649-09AD-47FF-AC55-EFA81F6A62ED}" destId="{7A1130AE-9ABF-4F03-9A69-B63A82C61B16}" srcOrd="1" destOrd="0" presId="urn:microsoft.com/office/officeart/2005/8/layout/radial5"/>
    <dgm:cxn modelId="{641B8D5F-B27B-4D4C-B4B1-7E2D53638A23}" srcId="{5E828333-0893-46DA-946C-E65E15F0C04A}" destId="{5E1B489C-E454-405F-BF24-326D8C2DDB78}" srcOrd="0" destOrd="0" parTransId="{932CB857-1427-4F56-82F6-895628C14492}" sibTransId="{53692011-3CD0-4678-8996-ADC94612D7EF}"/>
    <dgm:cxn modelId="{BF21C6D9-E21C-43C0-87D2-8FB7861A5718}" type="presOf" srcId="{0D2CCE80-A78D-4710-8E70-9F02C94700DB}" destId="{59CDE373-9B1E-4764-9655-822B7E2EF74F}" srcOrd="1" destOrd="0" presId="urn:microsoft.com/office/officeart/2005/8/layout/radial5"/>
    <dgm:cxn modelId="{2742DD67-DFD1-4656-99CF-5A09EE7D1B5A}" type="presOf" srcId="{CED92BD7-0B25-406A-9488-A4301325A452}" destId="{F68C58FC-6C1B-46BC-8933-D3374F2D3C95}" srcOrd="1" destOrd="0" presId="urn:microsoft.com/office/officeart/2005/8/layout/radial5"/>
    <dgm:cxn modelId="{0732718A-79B7-4EBD-8FF2-9241EE1EDD16}" type="presOf" srcId="{1F4CCEC7-2E08-4A6F-B5A4-84B7D7EC8CAC}" destId="{FF42D137-B9E3-4D63-B603-B77ACB06BCD0}" srcOrd="0" destOrd="0" presId="urn:microsoft.com/office/officeart/2005/8/layout/radial5"/>
    <dgm:cxn modelId="{BE127A75-6C22-4086-B47F-35E79DF489CB}" type="presOf" srcId="{1A234514-49C2-426A-8723-0069FF049B22}" destId="{32D59417-B36A-4FBD-A138-25A33306A010}" srcOrd="0" destOrd="0" presId="urn:microsoft.com/office/officeart/2005/8/layout/radial5"/>
    <dgm:cxn modelId="{16BA7030-96A2-4A86-904F-E9AD3B0D4E67}" srcId="{5E1B489C-E454-405F-BF24-326D8C2DDB78}" destId="{F5B6A259-C778-4699-A7E2-3AD994F3445B}" srcOrd="1" destOrd="0" parTransId="{B76F0649-09AD-47FF-AC55-EFA81F6A62ED}" sibTransId="{13A8AF56-238F-43F9-AE50-7EE53F9C8991}"/>
    <dgm:cxn modelId="{DD02E787-ED02-4B72-BC2C-850D9F407473}" type="presOf" srcId="{B76F0649-09AD-47FF-AC55-EFA81F6A62ED}" destId="{D8BA7954-B4CB-4D28-B183-F2BC87CF19F9}" srcOrd="0" destOrd="0" presId="urn:microsoft.com/office/officeart/2005/8/layout/radial5"/>
    <dgm:cxn modelId="{0A8AB157-8F75-4923-ACE3-260DD8F251E9}" type="presOf" srcId="{0454AC73-3F4F-4D3B-9C1E-0E1EBBC8E643}" destId="{8731E52F-EC10-4F48-9870-D3B83410BC46}" srcOrd="1" destOrd="0" presId="urn:microsoft.com/office/officeart/2005/8/layout/radial5"/>
    <dgm:cxn modelId="{07591CFC-FEF9-4735-8265-6BC3DD46FF10}" type="presOf" srcId="{A24D1616-26FC-4DB9-8A87-B3F37443312B}" destId="{647D8F9C-735C-439E-8CB6-CFBACFFD89BD}" srcOrd="1" destOrd="0" presId="urn:microsoft.com/office/officeart/2005/8/layout/radial5"/>
    <dgm:cxn modelId="{D0B86250-793B-45BB-A40D-035CCD85AB0A}" type="presOf" srcId="{CED92BD7-0B25-406A-9488-A4301325A452}" destId="{0C2787B8-29FA-4A3D-B1C0-7C4735E1D1D3}" srcOrd="0" destOrd="0" presId="urn:microsoft.com/office/officeart/2005/8/layout/radial5"/>
    <dgm:cxn modelId="{3C01D69B-CB31-44D1-854A-53B13F27FFE9}" type="presOf" srcId="{F5B6A259-C778-4699-A7E2-3AD994F3445B}" destId="{935148D9-D511-43DB-AD6E-DEAA9111C361}" srcOrd="0" destOrd="0" presId="urn:microsoft.com/office/officeart/2005/8/layout/radial5"/>
    <dgm:cxn modelId="{508A0F3D-3D8B-4589-ABD3-A9FE41B55588}" srcId="{5E1B489C-E454-405F-BF24-326D8C2DDB78}" destId="{AD2D97E2-F22F-4739-89A5-180097E21B15}" srcOrd="0" destOrd="0" parTransId="{CED92BD7-0B25-406A-9488-A4301325A452}" sibTransId="{D156EDA1-8E86-47BE-B31F-B6882E0B81F3}"/>
    <dgm:cxn modelId="{1665582B-1A0F-46A6-82CC-B78FC6A3D861}" type="presParOf" srcId="{E888B3BD-C9B8-4B0B-97D2-9889D8F00972}" destId="{4164BA1E-B0B0-475B-9614-1D2DFB29909F}" srcOrd="0" destOrd="0" presId="urn:microsoft.com/office/officeart/2005/8/layout/radial5"/>
    <dgm:cxn modelId="{EA80492E-2DA2-4596-88C3-208B4968C3B0}" type="presParOf" srcId="{E888B3BD-C9B8-4B0B-97D2-9889D8F00972}" destId="{0C2787B8-29FA-4A3D-B1C0-7C4735E1D1D3}" srcOrd="1" destOrd="0" presId="urn:microsoft.com/office/officeart/2005/8/layout/radial5"/>
    <dgm:cxn modelId="{6E214121-3E45-44D4-B14C-E37372AB3212}" type="presParOf" srcId="{0C2787B8-29FA-4A3D-B1C0-7C4735E1D1D3}" destId="{F68C58FC-6C1B-46BC-8933-D3374F2D3C95}" srcOrd="0" destOrd="0" presId="urn:microsoft.com/office/officeart/2005/8/layout/radial5"/>
    <dgm:cxn modelId="{BDDDA4FB-9E15-4ACC-A884-B2F1619CC7D2}" type="presParOf" srcId="{E888B3BD-C9B8-4B0B-97D2-9889D8F00972}" destId="{B15D653E-BB09-4936-9B82-DEB6EA6EDD90}" srcOrd="2" destOrd="0" presId="urn:microsoft.com/office/officeart/2005/8/layout/radial5"/>
    <dgm:cxn modelId="{EC255886-27D1-474C-A3FA-BF05592156CF}" type="presParOf" srcId="{E888B3BD-C9B8-4B0B-97D2-9889D8F00972}" destId="{D8BA7954-B4CB-4D28-B183-F2BC87CF19F9}" srcOrd="3" destOrd="0" presId="urn:microsoft.com/office/officeart/2005/8/layout/radial5"/>
    <dgm:cxn modelId="{A7F6CEF6-3226-4057-933E-75BAF3CA3C2B}" type="presParOf" srcId="{D8BA7954-B4CB-4D28-B183-F2BC87CF19F9}" destId="{7A1130AE-9ABF-4F03-9A69-B63A82C61B16}" srcOrd="0" destOrd="0" presId="urn:microsoft.com/office/officeart/2005/8/layout/radial5"/>
    <dgm:cxn modelId="{59279C42-8F40-4E27-92FB-268D7439D89A}" type="presParOf" srcId="{E888B3BD-C9B8-4B0B-97D2-9889D8F00972}" destId="{935148D9-D511-43DB-AD6E-DEAA9111C361}" srcOrd="4" destOrd="0" presId="urn:microsoft.com/office/officeart/2005/8/layout/radial5"/>
    <dgm:cxn modelId="{CCC43C43-8FE2-4FA7-9A65-0E7B42B1FF27}" type="presParOf" srcId="{E888B3BD-C9B8-4B0B-97D2-9889D8F00972}" destId="{FF42D137-B9E3-4D63-B603-B77ACB06BCD0}" srcOrd="5" destOrd="0" presId="urn:microsoft.com/office/officeart/2005/8/layout/radial5"/>
    <dgm:cxn modelId="{E659BCD8-B274-4525-815D-9500041AEF94}" type="presParOf" srcId="{FF42D137-B9E3-4D63-B603-B77ACB06BCD0}" destId="{A5D6CC90-8B99-44F5-900D-540E0DF14975}" srcOrd="0" destOrd="0" presId="urn:microsoft.com/office/officeart/2005/8/layout/radial5"/>
    <dgm:cxn modelId="{6295D274-792E-462F-9718-008BFB27189C}" type="presParOf" srcId="{E888B3BD-C9B8-4B0B-97D2-9889D8F00972}" destId="{64C23C2C-636B-4FC1-AFBE-E178594AD367}" srcOrd="6" destOrd="0" presId="urn:microsoft.com/office/officeart/2005/8/layout/radial5"/>
    <dgm:cxn modelId="{001FB009-FDAE-4CAF-8628-17465814975E}" type="presParOf" srcId="{E888B3BD-C9B8-4B0B-97D2-9889D8F00972}" destId="{AA7D9867-5A95-4190-B260-3D5BBE9FC3AD}" srcOrd="7" destOrd="0" presId="urn:microsoft.com/office/officeart/2005/8/layout/radial5"/>
    <dgm:cxn modelId="{2F30BE80-D1BF-4228-A10D-71967C8DF9AB}" type="presParOf" srcId="{AA7D9867-5A95-4190-B260-3D5BBE9FC3AD}" destId="{8731E52F-EC10-4F48-9870-D3B83410BC46}" srcOrd="0" destOrd="0" presId="urn:microsoft.com/office/officeart/2005/8/layout/radial5"/>
    <dgm:cxn modelId="{CD7F94A3-E710-46DC-BB52-7536AFB48775}" type="presParOf" srcId="{E888B3BD-C9B8-4B0B-97D2-9889D8F00972}" destId="{5774FE9F-E517-4810-992C-9BDF758F9420}" srcOrd="8" destOrd="0" presId="urn:microsoft.com/office/officeart/2005/8/layout/radial5"/>
    <dgm:cxn modelId="{BA3783A2-7A28-4EA3-A855-0B1D716724BF}" type="presParOf" srcId="{E888B3BD-C9B8-4B0B-97D2-9889D8F00972}" destId="{81737D2C-BBC1-44CD-880E-85F6E1284404}" srcOrd="9" destOrd="0" presId="urn:microsoft.com/office/officeart/2005/8/layout/radial5"/>
    <dgm:cxn modelId="{ECC67ED6-88C9-4F3D-856D-673D9FE7C192}" type="presParOf" srcId="{81737D2C-BBC1-44CD-880E-85F6E1284404}" destId="{647D8F9C-735C-439E-8CB6-CFBACFFD89BD}" srcOrd="0" destOrd="0" presId="urn:microsoft.com/office/officeart/2005/8/layout/radial5"/>
    <dgm:cxn modelId="{980F8E1E-2B2A-4B86-B037-1ED8B85F0998}" type="presParOf" srcId="{E888B3BD-C9B8-4B0B-97D2-9889D8F00972}" destId="{2D7FD529-7386-4450-976C-7EF10A2BF5D9}" srcOrd="10" destOrd="0" presId="urn:microsoft.com/office/officeart/2005/8/layout/radial5"/>
    <dgm:cxn modelId="{EB883AAB-0415-4CAF-835C-212661F02DB5}" type="presParOf" srcId="{E888B3BD-C9B8-4B0B-97D2-9889D8F00972}" destId="{F778E5BE-CE08-4ACB-996F-D4D1CA5358DD}" srcOrd="11" destOrd="0" presId="urn:microsoft.com/office/officeart/2005/8/layout/radial5"/>
    <dgm:cxn modelId="{089BCAB4-E23C-4729-904B-C2D1AC467142}" type="presParOf" srcId="{F778E5BE-CE08-4ACB-996F-D4D1CA5358DD}" destId="{59CDE373-9B1E-4764-9655-822B7E2EF74F}" srcOrd="0" destOrd="0" presId="urn:microsoft.com/office/officeart/2005/8/layout/radial5"/>
    <dgm:cxn modelId="{1508B10A-1C7B-46A0-AAA7-30C6B7E77CA3}" type="presParOf" srcId="{E888B3BD-C9B8-4B0B-97D2-9889D8F00972}" destId="{32D59417-B36A-4FBD-A138-25A33306A010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28333-0893-46DA-946C-E65E15F0C04A}" type="doc">
      <dgm:prSet loTypeId="urn:microsoft.com/office/officeart/2005/8/layout/radial5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B489C-E454-405F-BF24-326D8C2DDB78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МБОУ ДО </a:t>
          </a:r>
        </a:p>
        <a:p>
          <a:r>
            <a:rPr lang="ru-RU" sz="1800" dirty="0" smtClean="0">
              <a:solidFill>
                <a:schemeClr val="tx1"/>
              </a:solidFill>
            </a:rPr>
            <a:t>«Кетовский ДЮЦ» </a:t>
          </a:r>
          <a:endParaRPr lang="ru-RU" sz="1800" dirty="0">
            <a:solidFill>
              <a:schemeClr val="tx1"/>
            </a:solidFill>
          </a:endParaRPr>
        </a:p>
      </dgm:t>
    </dgm:pt>
    <dgm:pt modelId="{932CB857-1427-4F56-82F6-895628C14492}" type="parTrans" cxnId="{641B8D5F-B27B-4D4C-B4B1-7E2D53638A23}">
      <dgm:prSet/>
      <dgm:spPr/>
      <dgm:t>
        <a:bodyPr/>
        <a:lstStyle/>
        <a:p>
          <a:endParaRPr lang="ru-RU"/>
        </a:p>
      </dgm:t>
    </dgm:pt>
    <dgm:pt modelId="{53692011-3CD0-4678-8996-ADC94612D7EF}" type="sibTrans" cxnId="{641B8D5F-B27B-4D4C-B4B1-7E2D53638A23}">
      <dgm:prSet/>
      <dgm:spPr/>
      <dgm:t>
        <a:bodyPr/>
        <a:lstStyle/>
        <a:p>
          <a:endParaRPr lang="ru-RU"/>
        </a:p>
      </dgm:t>
    </dgm:pt>
    <dgm:pt modelId="{AD2D97E2-F22F-4739-89A5-180097E21B15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ОО </a:t>
          </a:r>
        </a:p>
        <a:p>
          <a:r>
            <a:rPr lang="ru-RU" sz="1100" dirty="0" smtClean="0">
              <a:solidFill>
                <a:schemeClr val="tx1"/>
              </a:solidFill>
            </a:rPr>
            <a:t>Кетовского района</a:t>
          </a:r>
          <a:endParaRPr lang="ru-RU" sz="1100" dirty="0">
            <a:solidFill>
              <a:schemeClr val="tx1"/>
            </a:solidFill>
          </a:endParaRPr>
        </a:p>
      </dgm:t>
    </dgm:pt>
    <dgm:pt modelId="{CED92BD7-0B25-406A-9488-A4301325A452}" type="parTrans" cxnId="{508A0F3D-3D8B-4589-ABD3-A9FE41B55588}">
      <dgm:prSet/>
      <dgm:spPr/>
      <dgm:t>
        <a:bodyPr/>
        <a:lstStyle/>
        <a:p>
          <a:endParaRPr lang="ru-RU"/>
        </a:p>
      </dgm:t>
    </dgm:pt>
    <dgm:pt modelId="{D156EDA1-8E86-47BE-B31F-B6882E0B81F3}" type="sibTrans" cxnId="{508A0F3D-3D8B-4589-ABD3-A9FE41B55588}">
      <dgm:prSet/>
      <dgm:spPr/>
      <dgm:t>
        <a:bodyPr/>
        <a:lstStyle/>
        <a:p>
          <a:endParaRPr lang="ru-RU"/>
        </a:p>
      </dgm:t>
    </dgm:pt>
    <dgm:pt modelId="{F5B6A259-C778-4699-A7E2-3AD994F3445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Отдел культуры Администрации Кетовского района</a:t>
          </a:r>
          <a:endParaRPr lang="ru-RU" dirty="0">
            <a:solidFill>
              <a:schemeClr val="tx1"/>
            </a:solidFill>
          </a:endParaRPr>
        </a:p>
      </dgm:t>
    </dgm:pt>
    <dgm:pt modelId="{B76F0649-09AD-47FF-AC55-EFA81F6A62ED}" type="parTrans" cxnId="{16BA7030-96A2-4A86-904F-E9AD3B0D4E67}">
      <dgm:prSet/>
      <dgm:spPr/>
      <dgm:t>
        <a:bodyPr/>
        <a:lstStyle/>
        <a:p>
          <a:endParaRPr lang="ru-RU"/>
        </a:p>
      </dgm:t>
    </dgm:pt>
    <dgm:pt modelId="{13A8AF56-238F-43F9-AE50-7EE53F9C8991}" type="sibTrans" cxnId="{16BA7030-96A2-4A86-904F-E9AD3B0D4E67}">
      <dgm:prSet/>
      <dgm:spPr/>
      <dgm:t>
        <a:bodyPr/>
        <a:lstStyle/>
        <a:p>
          <a:endParaRPr lang="ru-RU"/>
        </a:p>
      </dgm:t>
    </dgm:pt>
    <dgm:pt modelId="{45C56A5E-2021-44DD-960A-4E703E47153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ГБУ «Комплексный центр социального обслуживания»</a:t>
          </a:r>
          <a:endParaRPr lang="ru-RU" dirty="0">
            <a:solidFill>
              <a:schemeClr val="tx1"/>
            </a:solidFill>
          </a:endParaRPr>
        </a:p>
      </dgm:t>
    </dgm:pt>
    <dgm:pt modelId="{1F4CCEC7-2E08-4A6F-B5A4-84B7D7EC8CAC}" type="parTrans" cxnId="{64B47853-E393-4B9A-8AC3-517977E812E5}">
      <dgm:prSet/>
      <dgm:spPr/>
      <dgm:t>
        <a:bodyPr/>
        <a:lstStyle/>
        <a:p>
          <a:endParaRPr lang="ru-RU"/>
        </a:p>
      </dgm:t>
    </dgm:pt>
    <dgm:pt modelId="{1D27D8FA-D028-4950-A358-31A2DA7ADC6A}" type="sibTrans" cxnId="{64B47853-E393-4B9A-8AC3-517977E812E5}">
      <dgm:prSet/>
      <dgm:spPr/>
      <dgm:t>
        <a:bodyPr/>
        <a:lstStyle/>
        <a:p>
          <a:endParaRPr lang="ru-RU"/>
        </a:p>
      </dgm:t>
    </dgm:pt>
    <dgm:pt modelId="{37B9017C-C57C-4F16-A303-6EA10362417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ГАУ «Содействие детскому отдыху»</a:t>
          </a:r>
          <a:endParaRPr lang="ru-RU" dirty="0">
            <a:solidFill>
              <a:schemeClr val="tx1"/>
            </a:solidFill>
          </a:endParaRPr>
        </a:p>
      </dgm:t>
    </dgm:pt>
    <dgm:pt modelId="{0454AC73-3F4F-4D3B-9C1E-0E1EBBC8E643}" type="parTrans" cxnId="{EB24E082-578D-48A8-B131-BDCA486F00A4}">
      <dgm:prSet/>
      <dgm:spPr/>
      <dgm:t>
        <a:bodyPr/>
        <a:lstStyle/>
        <a:p>
          <a:endParaRPr lang="ru-RU"/>
        </a:p>
      </dgm:t>
    </dgm:pt>
    <dgm:pt modelId="{CA563DE4-7DCB-427B-88B1-48B549F4171D}" type="sibTrans" cxnId="{EB24E082-578D-48A8-B131-BDCA486F00A4}">
      <dgm:prSet/>
      <dgm:spPr/>
      <dgm:t>
        <a:bodyPr/>
        <a:lstStyle/>
        <a:p>
          <a:endParaRPr lang="ru-RU"/>
        </a:p>
      </dgm:t>
    </dgm:pt>
    <dgm:pt modelId="{83837909-00A7-4D1E-92B0-67278C735DD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Районный Совет ветеранов</a:t>
          </a:r>
          <a:endParaRPr lang="ru-RU" dirty="0">
            <a:solidFill>
              <a:schemeClr val="tx1"/>
            </a:solidFill>
          </a:endParaRPr>
        </a:p>
      </dgm:t>
    </dgm:pt>
    <dgm:pt modelId="{A24D1616-26FC-4DB9-8A87-B3F37443312B}" type="parTrans" cxnId="{10C7FCD0-6EDF-4BF5-A784-AAF0E584AF83}">
      <dgm:prSet/>
      <dgm:spPr/>
      <dgm:t>
        <a:bodyPr/>
        <a:lstStyle/>
        <a:p>
          <a:endParaRPr lang="ru-RU"/>
        </a:p>
      </dgm:t>
    </dgm:pt>
    <dgm:pt modelId="{9246B817-D15A-437F-B078-3BCE18CC4FDB}" type="sibTrans" cxnId="{10C7FCD0-6EDF-4BF5-A784-AAF0E584AF83}">
      <dgm:prSet/>
      <dgm:spPr/>
      <dgm:t>
        <a:bodyPr/>
        <a:lstStyle/>
        <a:p>
          <a:endParaRPr lang="ru-RU"/>
        </a:p>
      </dgm:t>
    </dgm:pt>
    <dgm:pt modelId="{1A234514-49C2-426A-8723-0069FF049B22}">
      <dgm:prSet phldrT="[Текст]" custT="1"/>
      <dgm:spPr/>
      <dgm:t>
        <a:bodyPr/>
        <a:lstStyle/>
        <a:p>
          <a:endParaRPr lang="ru-RU"/>
        </a:p>
      </dgm:t>
    </dgm:pt>
    <dgm:pt modelId="{0D2CCE80-A78D-4710-8E70-9F02C94700DB}" type="parTrans" cxnId="{BB268AF3-2A9C-4274-B764-F23F34DD17AD}">
      <dgm:prSet/>
      <dgm:spPr/>
      <dgm:t>
        <a:bodyPr/>
        <a:lstStyle/>
        <a:p>
          <a:endParaRPr lang="ru-RU"/>
        </a:p>
      </dgm:t>
    </dgm:pt>
    <dgm:pt modelId="{F38373F7-D831-4616-8778-58ADE426C105}" type="sibTrans" cxnId="{BB268AF3-2A9C-4274-B764-F23F34DD17AD}">
      <dgm:prSet/>
      <dgm:spPr/>
      <dgm:t>
        <a:bodyPr/>
        <a:lstStyle/>
        <a:p>
          <a:endParaRPr lang="ru-RU"/>
        </a:p>
      </dgm:t>
    </dgm:pt>
    <dgm:pt modelId="{6DB84BC8-E3B4-4700-9ABA-688E78FEB204}">
      <dgm:prSet phldrT="[Текст]"/>
      <dgm:spPr/>
      <dgm:t>
        <a:bodyPr/>
        <a:lstStyle/>
        <a:p>
          <a:endParaRPr lang="ru-RU"/>
        </a:p>
      </dgm:t>
    </dgm:pt>
    <dgm:pt modelId="{CB254EC2-FD7B-4AEE-B84A-014A0FDBE674}" type="parTrans" cxnId="{4348CB26-B31E-47AE-9027-8DA31F487134}">
      <dgm:prSet/>
      <dgm:spPr/>
      <dgm:t>
        <a:bodyPr/>
        <a:lstStyle/>
        <a:p>
          <a:endParaRPr lang="ru-RU"/>
        </a:p>
      </dgm:t>
    </dgm:pt>
    <dgm:pt modelId="{5D172CDF-41F1-419F-B304-DC9310D010BB}" type="sibTrans" cxnId="{4348CB26-B31E-47AE-9027-8DA31F487134}">
      <dgm:prSet/>
      <dgm:spPr/>
      <dgm:t>
        <a:bodyPr/>
        <a:lstStyle/>
        <a:p>
          <a:endParaRPr lang="ru-RU"/>
        </a:p>
      </dgm:t>
    </dgm:pt>
    <dgm:pt modelId="{625C8FE2-E9CD-4674-AAC5-321089FD8F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Российский союз ветеранов Афганистана</a:t>
          </a:r>
          <a:endParaRPr lang="ru-RU" dirty="0">
            <a:solidFill>
              <a:schemeClr val="tx1"/>
            </a:solidFill>
          </a:endParaRPr>
        </a:p>
      </dgm:t>
    </dgm:pt>
    <dgm:pt modelId="{2C97C74C-6916-4200-9FC1-AE711AF144AD}" type="parTrans" cxnId="{5DBAD708-4FB7-443A-A1FF-B0ACEEEE3C7F}">
      <dgm:prSet/>
      <dgm:spPr/>
      <dgm:t>
        <a:bodyPr/>
        <a:lstStyle/>
        <a:p>
          <a:endParaRPr lang="ru-RU"/>
        </a:p>
      </dgm:t>
    </dgm:pt>
    <dgm:pt modelId="{40151270-96E6-4244-B86B-A2C038803B3E}" type="sibTrans" cxnId="{5DBAD708-4FB7-443A-A1FF-B0ACEEEE3C7F}">
      <dgm:prSet/>
      <dgm:spPr/>
      <dgm:t>
        <a:bodyPr/>
        <a:lstStyle/>
        <a:p>
          <a:endParaRPr lang="ru-RU"/>
        </a:p>
      </dgm:t>
    </dgm:pt>
    <dgm:pt modelId="{0E3A9312-76ED-4B73-8B37-B01E04AF7449}">
      <dgm:prSet/>
      <dgm:spPr/>
      <dgm:t>
        <a:bodyPr/>
        <a:lstStyle/>
        <a:p>
          <a:endParaRPr lang="ru-RU"/>
        </a:p>
      </dgm:t>
    </dgm:pt>
    <dgm:pt modelId="{97B05231-37C2-4059-98A1-0E94A3F2F222}" type="parTrans" cxnId="{081F55F7-B7E6-4916-B45B-DE1AF2EFE943}">
      <dgm:prSet/>
      <dgm:spPr/>
      <dgm:t>
        <a:bodyPr/>
        <a:lstStyle/>
        <a:p>
          <a:endParaRPr lang="ru-RU"/>
        </a:p>
      </dgm:t>
    </dgm:pt>
    <dgm:pt modelId="{A4F1D0B9-CB21-4A0B-95E2-4FD661D791B4}" type="sibTrans" cxnId="{081F55F7-B7E6-4916-B45B-DE1AF2EFE943}">
      <dgm:prSet/>
      <dgm:spPr/>
      <dgm:t>
        <a:bodyPr/>
        <a:lstStyle/>
        <a:p>
          <a:endParaRPr lang="ru-RU"/>
        </a:p>
      </dgm:t>
    </dgm:pt>
    <dgm:pt modelId="{241FA22B-C79D-426D-8A41-B4E1154DB289}">
      <dgm:prSet phldrT="[Текст]"/>
      <dgm:spPr/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856AF42C-A72E-4856-95A9-8499E0EBA84A}" type="parTrans" cxnId="{C6F9AD61-23F5-47C2-A00F-916512F04076}">
      <dgm:prSet/>
      <dgm:spPr/>
      <dgm:t>
        <a:bodyPr/>
        <a:lstStyle/>
        <a:p>
          <a:endParaRPr lang="ru-RU"/>
        </a:p>
      </dgm:t>
    </dgm:pt>
    <dgm:pt modelId="{1CD60B56-B7AB-4A79-9F4E-F90239FF00DA}" type="sibTrans" cxnId="{C6F9AD61-23F5-47C2-A00F-916512F04076}">
      <dgm:prSet/>
      <dgm:spPr/>
      <dgm:t>
        <a:bodyPr/>
        <a:lstStyle/>
        <a:p>
          <a:endParaRPr lang="ru-RU"/>
        </a:p>
      </dgm:t>
    </dgm:pt>
    <dgm:pt modelId="{8D47EA6A-D85E-468D-8EDA-44EEBE300771}">
      <dgm:prSet/>
      <dgm:spPr/>
      <dgm:t>
        <a:bodyPr/>
        <a:lstStyle/>
        <a:p>
          <a:endParaRPr lang="ru-RU"/>
        </a:p>
      </dgm:t>
    </dgm:pt>
    <dgm:pt modelId="{DC62B755-AC96-4309-A3BA-AEA07460ADDE}" type="parTrans" cxnId="{DE4403C9-0731-448A-87A5-FBCF42564471}">
      <dgm:prSet/>
      <dgm:spPr/>
      <dgm:t>
        <a:bodyPr/>
        <a:lstStyle/>
        <a:p>
          <a:endParaRPr lang="ru-RU"/>
        </a:p>
      </dgm:t>
    </dgm:pt>
    <dgm:pt modelId="{67BA0697-BA0D-4FFB-951B-44182E666555}" type="sibTrans" cxnId="{DE4403C9-0731-448A-87A5-FBCF42564471}">
      <dgm:prSet/>
      <dgm:spPr/>
      <dgm:t>
        <a:bodyPr/>
        <a:lstStyle/>
        <a:p>
          <a:endParaRPr lang="ru-RU"/>
        </a:p>
      </dgm:t>
    </dgm:pt>
    <dgm:pt modelId="{A740267C-6C72-46B4-8B45-9B66A9EE9C1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Общественная организация ОВД по </a:t>
          </a:r>
          <a:r>
            <a:rPr lang="ru-RU" dirty="0" err="1" smtClean="0">
              <a:solidFill>
                <a:schemeClr val="tx1"/>
              </a:solidFill>
            </a:rPr>
            <a:t>Кетовскому</a:t>
          </a:r>
          <a:r>
            <a:rPr lang="ru-RU" dirty="0" smtClean="0">
              <a:solidFill>
                <a:schemeClr val="tx1"/>
              </a:solidFill>
            </a:rPr>
            <a:t> району </a:t>
          </a:r>
          <a:endParaRPr lang="ru-RU" dirty="0">
            <a:solidFill>
              <a:schemeClr val="tx1"/>
            </a:solidFill>
          </a:endParaRPr>
        </a:p>
      </dgm:t>
    </dgm:pt>
    <dgm:pt modelId="{8B6A1F92-657F-437D-AB77-56F5E23BD134}" type="parTrans" cxnId="{2E95EBAD-6125-42AC-A4CE-F9C7C586A712}">
      <dgm:prSet/>
      <dgm:spPr/>
      <dgm:t>
        <a:bodyPr/>
        <a:lstStyle/>
        <a:p>
          <a:endParaRPr lang="ru-RU"/>
        </a:p>
      </dgm:t>
    </dgm:pt>
    <dgm:pt modelId="{BDD081CB-1735-4C79-93B0-4715EB76951C}" type="sibTrans" cxnId="{2E95EBAD-6125-42AC-A4CE-F9C7C586A712}">
      <dgm:prSet/>
      <dgm:spPr/>
      <dgm:t>
        <a:bodyPr/>
        <a:lstStyle/>
        <a:p>
          <a:endParaRPr lang="ru-RU"/>
        </a:p>
      </dgm:t>
    </dgm:pt>
    <dgm:pt modelId="{8ABE11E6-7799-4594-8200-1050DCD417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РНОО КО «Пограничники Зауралья»</a:t>
          </a:r>
          <a:endParaRPr lang="ru-RU" dirty="0">
            <a:solidFill>
              <a:schemeClr val="tx1"/>
            </a:solidFill>
          </a:endParaRPr>
        </a:p>
      </dgm:t>
    </dgm:pt>
    <dgm:pt modelId="{6409E02D-A7EC-4115-BA06-3E5B2CFD9AA1}" type="parTrans" cxnId="{E43D9A85-01F7-4C49-A42A-A8F9FEF6FE04}">
      <dgm:prSet/>
      <dgm:spPr/>
      <dgm:t>
        <a:bodyPr/>
        <a:lstStyle/>
        <a:p>
          <a:endParaRPr lang="ru-RU"/>
        </a:p>
      </dgm:t>
    </dgm:pt>
    <dgm:pt modelId="{3FC92580-0507-4AFB-A70D-A0120AE82AF1}" type="sibTrans" cxnId="{E43D9A85-01F7-4C49-A42A-A8F9FEF6FE04}">
      <dgm:prSet/>
      <dgm:spPr/>
      <dgm:t>
        <a:bodyPr/>
        <a:lstStyle/>
        <a:p>
          <a:endParaRPr lang="ru-RU"/>
        </a:p>
      </dgm:t>
    </dgm:pt>
    <dgm:pt modelId="{D1AD763B-31F1-4E6D-8193-24C7966444EC}">
      <dgm:prSet phldrT="[Текст]"/>
      <dgm:spPr/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КОМОД </a:t>
          </a:r>
        </a:p>
        <a:p>
          <a:r>
            <a:rPr lang="ru-RU" dirty="0" smtClean="0">
              <a:solidFill>
                <a:sysClr val="windowText" lastClr="000000"/>
              </a:solidFill>
            </a:rPr>
            <a:t>«Ступени»</a:t>
          </a:r>
          <a:endParaRPr lang="ru-RU"/>
        </a:p>
      </dgm:t>
    </dgm:pt>
    <dgm:pt modelId="{2530D2C9-FDF1-4E54-AC30-360224D12BC6}" type="parTrans" cxnId="{4157C834-4366-4AF1-8178-E997B0F57284}">
      <dgm:prSet/>
      <dgm:spPr/>
      <dgm:t>
        <a:bodyPr/>
        <a:lstStyle/>
        <a:p>
          <a:endParaRPr lang="ru-RU"/>
        </a:p>
      </dgm:t>
    </dgm:pt>
    <dgm:pt modelId="{6768EF85-38B7-44AC-A212-71AEA25A8988}" type="sibTrans" cxnId="{4157C834-4366-4AF1-8178-E997B0F57284}">
      <dgm:prSet/>
      <dgm:spPr/>
      <dgm:t>
        <a:bodyPr/>
        <a:lstStyle/>
        <a:p>
          <a:endParaRPr lang="ru-RU"/>
        </a:p>
      </dgm:t>
    </dgm:pt>
    <dgm:pt modelId="{E888B3BD-C9B8-4B0B-97D2-9889D8F00972}" type="pres">
      <dgm:prSet presAssocID="{5E828333-0893-46DA-946C-E65E15F0C0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4BA1E-B0B0-475B-9614-1D2DFB29909F}" type="pres">
      <dgm:prSet presAssocID="{5E1B489C-E454-405F-BF24-326D8C2DDB78}" presName="centerShape" presStyleLbl="node0" presStyleIdx="0" presStyleCnt="1" custScaleX="164145" custScaleY="148198" custLinFactNeighborX="-104"/>
      <dgm:spPr/>
      <dgm:t>
        <a:bodyPr/>
        <a:lstStyle/>
        <a:p>
          <a:endParaRPr lang="ru-RU"/>
        </a:p>
      </dgm:t>
    </dgm:pt>
    <dgm:pt modelId="{0C2787B8-29FA-4A3D-B1C0-7C4735E1D1D3}" type="pres">
      <dgm:prSet presAssocID="{CED92BD7-0B25-406A-9488-A4301325A452}" presName="parTrans" presStyleLbl="sibTrans2D1" presStyleIdx="0" presStyleCnt="9"/>
      <dgm:spPr/>
      <dgm:t>
        <a:bodyPr/>
        <a:lstStyle/>
        <a:p>
          <a:endParaRPr lang="ru-RU"/>
        </a:p>
      </dgm:t>
    </dgm:pt>
    <dgm:pt modelId="{F68C58FC-6C1B-46BC-8933-D3374F2D3C95}" type="pres">
      <dgm:prSet presAssocID="{CED92BD7-0B25-406A-9488-A4301325A452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B15D653E-BB09-4936-9B82-DEB6EA6EDD90}" type="pres">
      <dgm:prSet presAssocID="{AD2D97E2-F22F-4739-89A5-180097E21B15}" presName="node" presStyleLbl="node1" presStyleIdx="0" presStyleCnt="9" custScaleX="128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A7954-B4CB-4D28-B183-F2BC87CF19F9}" type="pres">
      <dgm:prSet presAssocID="{B76F0649-09AD-47FF-AC55-EFA81F6A62ED}" presName="parTrans" presStyleLbl="sibTrans2D1" presStyleIdx="1" presStyleCnt="9"/>
      <dgm:spPr/>
      <dgm:t>
        <a:bodyPr/>
        <a:lstStyle/>
        <a:p>
          <a:endParaRPr lang="ru-RU"/>
        </a:p>
      </dgm:t>
    </dgm:pt>
    <dgm:pt modelId="{7A1130AE-9ABF-4F03-9A69-B63A82C61B16}" type="pres">
      <dgm:prSet presAssocID="{B76F0649-09AD-47FF-AC55-EFA81F6A62ED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935148D9-D511-43DB-AD6E-DEAA9111C361}" type="pres">
      <dgm:prSet presAssocID="{F5B6A259-C778-4699-A7E2-3AD994F3445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2D137-B9E3-4D63-B603-B77ACB06BCD0}" type="pres">
      <dgm:prSet presAssocID="{1F4CCEC7-2E08-4A6F-B5A4-84B7D7EC8CAC}" presName="parTrans" presStyleLbl="sibTrans2D1" presStyleIdx="2" presStyleCnt="9"/>
      <dgm:spPr/>
      <dgm:t>
        <a:bodyPr/>
        <a:lstStyle/>
        <a:p>
          <a:endParaRPr lang="ru-RU"/>
        </a:p>
      </dgm:t>
    </dgm:pt>
    <dgm:pt modelId="{A5D6CC90-8B99-44F5-900D-540E0DF14975}" type="pres">
      <dgm:prSet presAssocID="{1F4CCEC7-2E08-4A6F-B5A4-84B7D7EC8CAC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64C23C2C-636B-4FC1-AFBE-E178594AD367}" type="pres">
      <dgm:prSet presAssocID="{45C56A5E-2021-44DD-960A-4E703E47153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D9867-5A95-4190-B260-3D5BBE9FC3AD}" type="pres">
      <dgm:prSet presAssocID="{0454AC73-3F4F-4D3B-9C1E-0E1EBBC8E643}" presName="parTrans" presStyleLbl="sibTrans2D1" presStyleIdx="3" presStyleCnt="9"/>
      <dgm:spPr/>
      <dgm:t>
        <a:bodyPr/>
        <a:lstStyle/>
        <a:p>
          <a:endParaRPr lang="ru-RU"/>
        </a:p>
      </dgm:t>
    </dgm:pt>
    <dgm:pt modelId="{8731E52F-EC10-4F48-9870-D3B83410BC46}" type="pres">
      <dgm:prSet presAssocID="{0454AC73-3F4F-4D3B-9C1E-0E1EBBC8E643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5774FE9F-E517-4810-992C-9BDF758F9420}" type="pres">
      <dgm:prSet presAssocID="{37B9017C-C57C-4F16-A303-6EA10362417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37D2C-BBC1-44CD-880E-85F6E1284404}" type="pres">
      <dgm:prSet presAssocID="{A24D1616-26FC-4DB9-8A87-B3F37443312B}" presName="parTrans" presStyleLbl="sibTrans2D1" presStyleIdx="4" presStyleCnt="9"/>
      <dgm:spPr/>
      <dgm:t>
        <a:bodyPr/>
        <a:lstStyle/>
        <a:p>
          <a:endParaRPr lang="ru-RU"/>
        </a:p>
      </dgm:t>
    </dgm:pt>
    <dgm:pt modelId="{647D8F9C-735C-439E-8CB6-CFBACFFD89BD}" type="pres">
      <dgm:prSet presAssocID="{A24D1616-26FC-4DB9-8A87-B3F37443312B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2D7FD529-7386-4450-976C-7EF10A2BF5D9}" type="pres">
      <dgm:prSet presAssocID="{83837909-00A7-4D1E-92B0-67278C735DD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36BBD-82EC-43BF-ADD7-D3F8540FB060}" type="pres">
      <dgm:prSet presAssocID="{2C97C74C-6916-4200-9FC1-AE711AF144AD}" presName="parTrans" presStyleLbl="sibTrans2D1" presStyleIdx="5" presStyleCnt="9"/>
      <dgm:spPr/>
      <dgm:t>
        <a:bodyPr/>
        <a:lstStyle/>
        <a:p>
          <a:endParaRPr lang="ru-RU"/>
        </a:p>
      </dgm:t>
    </dgm:pt>
    <dgm:pt modelId="{B9BB06BA-4744-4338-AFEF-0D81CF162B1D}" type="pres">
      <dgm:prSet presAssocID="{2C97C74C-6916-4200-9FC1-AE711AF144AD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D8DE9AB6-DFCB-4A3E-B386-B4669C6F97D9}" type="pres">
      <dgm:prSet presAssocID="{625C8FE2-E9CD-4674-AAC5-321089FD8F8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99DCB-6980-4E28-BF7E-AFBD742A1503}" type="pres">
      <dgm:prSet presAssocID="{8B6A1F92-657F-437D-AB77-56F5E23BD134}" presName="parTrans" presStyleLbl="sibTrans2D1" presStyleIdx="6" presStyleCnt="9"/>
      <dgm:spPr/>
      <dgm:t>
        <a:bodyPr/>
        <a:lstStyle/>
        <a:p>
          <a:endParaRPr lang="ru-RU"/>
        </a:p>
      </dgm:t>
    </dgm:pt>
    <dgm:pt modelId="{F1EDF915-8A57-41B6-8D03-1F2D801BA93A}" type="pres">
      <dgm:prSet presAssocID="{8B6A1F92-657F-437D-AB77-56F5E23BD134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E9ECBD7-B1AB-442D-9AAF-788AD4370764}" type="pres">
      <dgm:prSet presAssocID="{A740267C-6C72-46B4-8B45-9B66A9EE9C1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F8DBB-44FB-43F3-A6D2-DE981F05CEFC}" type="pres">
      <dgm:prSet presAssocID="{6409E02D-A7EC-4115-BA06-3E5B2CFD9AA1}" presName="parTrans" presStyleLbl="sibTrans2D1" presStyleIdx="7" presStyleCnt="9"/>
      <dgm:spPr/>
      <dgm:t>
        <a:bodyPr/>
        <a:lstStyle/>
        <a:p>
          <a:endParaRPr lang="ru-RU"/>
        </a:p>
      </dgm:t>
    </dgm:pt>
    <dgm:pt modelId="{C636F6B4-FE1E-400C-99BC-7EE7912E9911}" type="pres">
      <dgm:prSet presAssocID="{6409E02D-A7EC-4115-BA06-3E5B2CFD9AA1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118221AE-6AD1-43A4-94A7-009B5EAEAE4F}" type="pres">
      <dgm:prSet presAssocID="{8ABE11E6-7799-4594-8200-1050DCD417B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23EC3-006F-4950-B99A-C7DE8B508A70}" type="pres">
      <dgm:prSet presAssocID="{2530D2C9-FDF1-4E54-AC30-360224D12BC6}" presName="parTrans" presStyleLbl="sibTrans2D1" presStyleIdx="8" presStyleCnt="9"/>
      <dgm:spPr/>
      <dgm:t>
        <a:bodyPr/>
        <a:lstStyle/>
        <a:p>
          <a:endParaRPr lang="ru-RU"/>
        </a:p>
      </dgm:t>
    </dgm:pt>
    <dgm:pt modelId="{38C2F00D-4071-425D-A97A-BDDEA4565F86}" type="pres">
      <dgm:prSet presAssocID="{2530D2C9-FDF1-4E54-AC30-360224D12BC6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C9C0D30-8214-467E-AEEA-4E6C6EAFE856}" type="pres">
      <dgm:prSet presAssocID="{D1AD763B-31F1-4E6D-8193-24C7966444E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D9A85-01F7-4C49-A42A-A8F9FEF6FE04}" srcId="{5E1B489C-E454-405F-BF24-326D8C2DDB78}" destId="{8ABE11E6-7799-4594-8200-1050DCD417BE}" srcOrd="7" destOrd="0" parTransId="{6409E02D-A7EC-4115-BA06-3E5B2CFD9AA1}" sibTransId="{3FC92580-0507-4AFB-A70D-A0120AE82AF1}"/>
    <dgm:cxn modelId="{8CA04F89-3A3A-4429-9D71-905E270B3EE7}" type="presOf" srcId="{8ABE11E6-7799-4594-8200-1050DCD417BE}" destId="{118221AE-6AD1-43A4-94A7-009B5EAEAE4F}" srcOrd="0" destOrd="0" presId="urn:microsoft.com/office/officeart/2005/8/layout/radial5"/>
    <dgm:cxn modelId="{A2625A18-0048-4E0A-8EF2-CD2F69389EE2}" type="presOf" srcId="{B76F0649-09AD-47FF-AC55-EFA81F6A62ED}" destId="{D8BA7954-B4CB-4D28-B183-F2BC87CF19F9}" srcOrd="0" destOrd="0" presId="urn:microsoft.com/office/officeart/2005/8/layout/radial5"/>
    <dgm:cxn modelId="{34FF2699-1470-4BD8-ADD1-CADB044D9F48}" type="presOf" srcId="{2C97C74C-6916-4200-9FC1-AE711AF144AD}" destId="{B9BB06BA-4744-4338-AFEF-0D81CF162B1D}" srcOrd="1" destOrd="0" presId="urn:microsoft.com/office/officeart/2005/8/layout/radial5"/>
    <dgm:cxn modelId="{CEAFC1C7-D7BB-4CFB-9AFE-CB3520FC93A6}" type="presOf" srcId="{5E1B489C-E454-405F-BF24-326D8C2DDB78}" destId="{4164BA1E-B0B0-475B-9614-1D2DFB29909F}" srcOrd="0" destOrd="0" presId="urn:microsoft.com/office/officeart/2005/8/layout/radial5"/>
    <dgm:cxn modelId="{2B5E15B1-FF03-4787-818E-39203D7C0950}" type="presOf" srcId="{37B9017C-C57C-4F16-A303-6EA103624176}" destId="{5774FE9F-E517-4810-992C-9BDF758F9420}" srcOrd="0" destOrd="0" presId="urn:microsoft.com/office/officeart/2005/8/layout/radial5"/>
    <dgm:cxn modelId="{AB447939-345D-4671-BECC-621C9750EE61}" type="presOf" srcId="{1F4CCEC7-2E08-4A6F-B5A4-84B7D7EC8CAC}" destId="{FF42D137-B9E3-4D63-B603-B77ACB06BCD0}" srcOrd="0" destOrd="0" presId="urn:microsoft.com/office/officeart/2005/8/layout/radial5"/>
    <dgm:cxn modelId="{C2D3F9CB-08D2-4E30-8497-BE7E3A0F657B}" type="presOf" srcId="{CED92BD7-0B25-406A-9488-A4301325A452}" destId="{F68C58FC-6C1B-46BC-8933-D3374F2D3C95}" srcOrd="1" destOrd="0" presId="urn:microsoft.com/office/officeart/2005/8/layout/radial5"/>
    <dgm:cxn modelId="{5DBAD708-4FB7-443A-A1FF-B0ACEEEE3C7F}" srcId="{5E1B489C-E454-405F-BF24-326D8C2DDB78}" destId="{625C8FE2-E9CD-4674-AAC5-321089FD8F83}" srcOrd="5" destOrd="0" parTransId="{2C97C74C-6916-4200-9FC1-AE711AF144AD}" sibTransId="{40151270-96E6-4244-B86B-A2C038803B3E}"/>
    <dgm:cxn modelId="{87255E2A-52E6-4E16-9B84-399F73959ECE}" type="presOf" srcId="{5E828333-0893-46DA-946C-E65E15F0C04A}" destId="{E888B3BD-C9B8-4B0B-97D2-9889D8F00972}" srcOrd="0" destOrd="0" presId="urn:microsoft.com/office/officeart/2005/8/layout/radial5"/>
    <dgm:cxn modelId="{719023E4-2804-4837-A59D-5321C591CE89}" type="presOf" srcId="{2530D2C9-FDF1-4E54-AC30-360224D12BC6}" destId="{38C2F00D-4071-425D-A97A-BDDEA4565F86}" srcOrd="1" destOrd="0" presId="urn:microsoft.com/office/officeart/2005/8/layout/radial5"/>
    <dgm:cxn modelId="{95B708C9-66F2-4B14-9F41-AAF7A2CFD26A}" type="presOf" srcId="{0454AC73-3F4F-4D3B-9C1E-0E1EBBC8E643}" destId="{AA7D9867-5A95-4190-B260-3D5BBE9FC3AD}" srcOrd="0" destOrd="0" presId="urn:microsoft.com/office/officeart/2005/8/layout/radial5"/>
    <dgm:cxn modelId="{034C8845-A07C-403E-9297-D08C0BD5763C}" type="presOf" srcId="{6409E02D-A7EC-4115-BA06-3E5B2CFD9AA1}" destId="{6C1F8DBB-44FB-43F3-A6D2-DE981F05CEFC}" srcOrd="0" destOrd="0" presId="urn:microsoft.com/office/officeart/2005/8/layout/radial5"/>
    <dgm:cxn modelId="{F8FCB24B-9941-4679-8F83-2C3D238EDDC1}" type="presOf" srcId="{0454AC73-3F4F-4D3B-9C1E-0E1EBBC8E643}" destId="{8731E52F-EC10-4F48-9870-D3B83410BC46}" srcOrd="1" destOrd="0" presId="urn:microsoft.com/office/officeart/2005/8/layout/radial5"/>
    <dgm:cxn modelId="{EB24E082-578D-48A8-B131-BDCA486F00A4}" srcId="{5E1B489C-E454-405F-BF24-326D8C2DDB78}" destId="{37B9017C-C57C-4F16-A303-6EA103624176}" srcOrd="3" destOrd="0" parTransId="{0454AC73-3F4F-4D3B-9C1E-0E1EBBC8E643}" sibTransId="{CA563DE4-7DCB-427B-88B1-48B549F4171D}"/>
    <dgm:cxn modelId="{DF843EDD-93BF-470F-8B94-447AF9AF12E4}" type="presOf" srcId="{D1AD763B-31F1-4E6D-8193-24C7966444EC}" destId="{AC9C0D30-8214-467E-AEEA-4E6C6EAFE856}" srcOrd="0" destOrd="0" presId="urn:microsoft.com/office/officeart/2005/8/layout/radial5"/>
    <dgm:cxn modelId="{86121996-E13A-4DF9-B709-E5B8677BA221}" type="presOf" srcId="{B76F0649-09AD-47FF-AC55-EFA81F6A62ED}" destId="{7A1130AE-9ABF-4F03-9A69-B63A82C61B16}" srcOrd="1" destOrd="0" presId="urn:microsoft.com/office/officeart/2005/8/layout/radial5"/>
    <dgm:cxn modelId="{2E95EBAD-6125-42AC-A4CE-F9C7C586A712}" srcId="{5E1B489C-E454-405F-BF24-326D8C2DDB78}" destId="{A740267C-6C72-46B4-8B45-9B66A9EE9C19}" srcOrd="6" destOrd="0" parTransId="{8B6A1F92-657F-437D-AB77-56F5E23BD134}" sibTransId="{BDD081CB-1735-4C79-93B0-4715EB76951C}"/>
    <dgm:cxn modelId="{4348CB26-B31E-47AE-9027-8DA31F487134}" srcId="{5E828333-0893-46DA-946C-E65E15F0C04A}" destId="{6DB84BC8-E3B4-4700-9ABA-688E78FEB204}" srcOrd="2" destOrd="0" parTransId="{CB254EC2-FD7B-4AEE-B84A-014A0FDBE674}" sibTransId="{5D172CDF-41F1-419F-B304-DC9310D010BB}"/>
    <dgm:cxn modelId="{89F62F17-8F20-434B-808E-151DB5DCA30B}" type="presOf" srcId="{8B6A1F92-657F-437D-AB77-56F5E23BD134}" destId="{B3E99DCB-6980-4E28-BF7E-AFBD742A1503}" srcOrd="0" destOrd="0" presId="urn:microsoft.com/office/officeart/2005/8/layout/radial5"/>
    <dgm:cxn modelId="{377CB466-FFE1-4DBE-A171-FEF239C1A1FF}" type="presOf" srcId="{8B6A1F92-657F-437D-AB77-56F5E23BD134}" destId="{F1EDF915-8A57-41B6-8D03-1F2D801BA93A}" srcOrd="1" destOrd="0" presId="urn:microsoft.com/office/officeart/2005/8/layout/radial5"/>
    <dgm:cxn modelId="{7EC9750F-FBE1-4EBC-AB09-4F82019C3C8D}" type="presOf" srcId="{1F4CCEC7-2E08-4A6F-B5A4-84B7D7EC8CAC}" destId="{A5D6CC90-8B99-44F5-900D-540E0DF14975}" srcOrd="1" destOrd="0" presId="urn:microsoft.com/office/officeart/2005/8/layout/radial5"/>
    <dgm:cxn modelId="{B8A61EB9-8D0C-47C5-B660-D342E9C3B32F}" type="presOf" srcId="{83837909-00A7-4D1E-92B0-67278C735DDB}" destId="{2D7FD529-7386-4450-976C-7EF10A2BF5D9}" srcOrd="0" destOrd="0" presId="urn:microsoft.com/office/officeart/2005/8/layout/radial5"/>
    <dgm:cxn modelId="{C6F9AD61-23F5-47C2-A00F-916512F04076}" srcId="{5E828333-0893-46DA-946C-E65E15F0C04A}" destId="{241FA22B-C79D-426D-8A41-B4E1154DB289}" srcOrd="1" destOrd="0" parTransId="{856AF42C-A72E-4856-95A9-8499E0EBA84A}" sibTransId="{1CD60B56-B7AB-4A79-9F4E-F90239FF00DA}"/>
    <dgm:cxn modelId="{16BA7030-96A2-4A86-904F-E9AD3B0D4E67}" srcId="{5E1B489C-E454-405F-BF24-326D8C2DDB78}" destId="{F5B6A259-C778-4699-A7E2-3AD994F3445B}" srcOrd="1" destOrd="0" parTransId="{B76F0649-09AD-47FF-AC55-EFA81F6A62ED}" sibTransId="{13A8AF56-238F-43F9-AE50-7EE53F9C8991}"/>
    <dgm:cxn modelId="{0DD9E877-F2AC-44C7-B495-2287788C990B}" type="presOf" srcId="{45C56A5E-2021-44DD-960A-4E703E471536}" destId="{64C23C2C-636B-4FC1-AFBE-E178594AD367}" srcOrd="0" destOrd="0" presId="urn:microsoft.com/office/officeart/2005/8/layout/radial5"/>
    <dgm:cxn modelId="{B10EA831-F5B0-4D0F-80A2-0FA4EE708D4C}" type="presOf" srcId="{AD2D97E2-F22F-4739-89A5-180097E21B15}" destId="{B15D653E-BB09-4936-9B82-DEB6EA6EDD90}" srcOrd="0" destOrd="0" presId="urn:microsoft.com/office/officeart/2005/8/layout/radial5"/>
    <dgm:cxn modelId="{35B86AD8-D48D-45D7-B682-F3FA78719852}" type="presOf" srcId="{A24D1616-26FC-4DB9-8A87-B3F37443312B}" destId="{647D8F9C-735C-439E-8CB6-CFBACFFD89BD}" srcOrd="1" destOrd="0" presId="urn:microsoft.com/office/officeart/2005/8/layout/radial5"/>
    <dgm:cxn modelId="{DE4403C9-0731-448A-87A5-FBCF42564471}" srcId="{241FA22B-C79D-426D-8A41-B4E1154DB289}" destId="{8D47EA6A-D85E-468D-8EDA-44EEBE300771}" srcOrd="0" destOrd="0" parTransId="{DC62B755-AC96-4309-A3BA-AEA07460ADDE}" sibTransId="{67BA0697-BA0D-4FFB-951B-44182E666555}"/>
    <dgm:cxn modelId="{8BBA75FF-9298-4826-B0BA-B8F692FF70E9}" type="presOf" srcId="{A740267C-6C72-46B4-8B45-9B66A9EE9C19}" destId="{0E9ECBD7-B1AB-442D-9AAF-788AD4370764}" srcOrd="0" destOrd="0" presId="urn:microsoft.com/office/officeart/2005/8/layout/radial5"/>
    <dgm:cxn modelId="{64B47853-E393-4B9A-8AC3-517977E812E5}" srcId="{5E1B489C-E454-405F-BF24-326D8C2DDB78}" destId="{45C56A5E-2021-44DD-960A-4E703E471536}" srcOrd="2" destOrd="0" parTransId="{1F4CCEC7-2E08-4A6F-B5A4-84B7D7EC8CAC}" sibTransId="{1D27D8FA-D028-4950-A358-31A2DA7ADC6A}"/>
    <dgm:cxn modelId="{CAC89ACB-D7AE-45BE-A753-8965FACC26CD}" type="presOf" srcId="{2C97C74C-6916-4200-9FC1-AE711AF144AD}" destId="{7B736BBD-82EC-43BF-ADD7-D3F8540FB060}" srcOrd="0" destOrd="0" presId="urn:microsoft.com/office/officeart/2005/8/layout/radial5"/>
    <dgm:cxn modelId="{10C7FCD0-6EDF-4BF5-A784-AAF0E584AF83}" srcId="{5E1B489C-E454-405F-BF24-326D8C2DDB78}" destId="{83837909-00A7-4D1E-92B0-67278C735DDB}" srcOrd="4" destOrd="0" parTransId="{A24D1616-26FC-4DB9-8A87-B3F37443312B}" sibTransId="{9246B817-D15A-437F-B078-3BCE18CC4FDB}"/>
    <dgm:cxn modelId="{BB268AF3-2A9C-4274-B764-F23F34DD17AD}" srcId="{241FA22B-C79D-426D-8A41-B4E1154DB289}" destId="{1A234514-49C2-426A-8723-0069FF049B22}" srcOrd="2" destOrd="0" parTransId="{0D2CCE80-A78D-4710-8E70-9F02C94700DB}" sibTransId="{F38373F7-D831-4616-8778-58ADE426C105}"/>
    <dgm:cxn modelId="{641B8D5F-B27B-4D4C-B4B1-7E2D53638A23}" srcId="{5E828333-0893-46DA-946C-E65E15F0C04A}" destId="{5E1B489C-E454-405F-BF24-326D8C2DDB78}" srcOrd="0" destOrd="0" parTransId="{932CB857-1427-4F56-82F6-895628C14492}" sibTransId="{53692011-3CD0-4678-8996-ADC94612D7EF}"/>
    <dgm:cxn modelId="{4157C834-4366-4AF1-8178-E997B0F57284}" srcId="{5E1B489C-E454-405F-BF24-326D8C2DDB78}" destId="{D1AD763B-31F1-4E6D-8193-24C7966444EC}" srcOrd="8" destOrd="0" parTransId="{2530D2C9-FDF1-4E54-AC30-360224D12BC6}" sibTransId="{6768EF85-38B7-44AC-A212-71AEA25A8988}"/>
    <dgm:cxn modelId="{508A0F3D-3D8B-4589-ABD3-A9FE41B55588}" srcId="{5E1B489C-E454-405F-BF24-326D8C2DDB78}" destId="{AD2D97E2-F22F-4739-89A5-180097E21B15}" srcOrd="0" destOrd="0" parTransId="{CED92BD7-0B25-406A-9488-A4301325A452}" sibTransId="{D156EDA1-8E86-47BE-B31F-B6882E0B81F3}"/>
    <dgm:cxn modelId="{081F55F7-B7E6-4916-B45B-DE1AF2EFE943}" srcId="{241FA22B-C79D-426D-8A41-B4E1154DB289}" destId="{0E3A9312-76ED-4B73-8B37-B01E04AF7449}" srcOrd="1" destOrd="0" parTransId="{97B05231-37C2-4059-98A1-0E94A3F2F222}" sibTransId="{A4F1D0B9-CB21-4A0B-95E2-4FD661D791B4}"/>
    <dgm:cxn modelId="{AC033C0C-B412-4318-87FE-2E0D37D25E12}" type="presOf" srcId="{2530D2C9-FDF1-4E54-AC30-360224D12BC6}" destId="{7E023EC3-006F-4950-B99A-C7DE8B508A70}" srcOrd="0" destOrd="0" presId="urn:microsoft.com/office/officeart/2005/8/layout/radial5"/>
    <dgm:cxn modelId="{356E43C7-A867-4CA0-9E50-7656AE0DBE0F}" type="presOf" srcId="{F5B6A259-C778-4699-A7E2-3AD994F3445B}" destId="{935148D9-D511-43DB-AD6E-DEAA9111C361}" srcOrd="0" destOrd="0" presId="urn:microsoft.com/office/officeart/2005/8/layout/radial5"/>
    <dgm:cxn modelId="{B7066580-8055-4828-A6E6-CC36EB88948D}" type="presOf" srcId="{625C8FE2-E9CD-4674-AAC5-321089FD8F83}" destId="{D8DE9AB6-DFCB-4A3E-B386-B4669C6F97D9}" srcOrd="0" destOrd="0" presId="urn:microsoft.com/office/officeart/2005/8/layout/radial5"/>
    <dgm:cxn modelId="{81EE4CE8-F48D-4DF4-A208-FBE72D3622D1}" type="presOf" srcId="{CED92BD7-0B25-406A-9488-A4301325A452}" destId="{0C2787B8-29FA-4A3D-B1C0-7C4735E1D1D3}" srcOrd="0" destOrd="0" presId="urn:microsoft.com/office/officeart/2005/8/layout/radial5"/>
    <dgm:cxn modelId="{E9718143-927E-4101-890D-73F0B4AB144E}" type="presOf" srcId="{A24D1616-26FC-4DB9-8A87-B3F37443312B}" destId="{81737D2C-BBC1-44CD-880E-85F6E1284404}" srcOrd="0" destOrd="0" presId="urn:microsoft.com/office/officeart/2005/8/layout/radial5"/>
    <dgm:cxn modelId="{2A7EA861-33A3-4C2B-808B-FB878665B126}" type="presOf" srcId="{6409E02D-A7EC-4115-BA06-3E5B2CFD9AA1}" destId="{C636F6B4-FE1E-400C-99BC-7EE7912E9911}" srcOrd="1" destOrd="0" presId="urn:microsoft.com/office/officeart/2005/8/layout/radial5"/>
    <dgm:cxn modelId="{DF2C4969-010B-47FE-947C-246FBBAD1601}" type="presParOf" srcId="{E888B3BD-C9B8-4B0B-97D2-9889D8F00972}" destId="{4164BA1E-B0B0-475B-9614-1D2DFB29909F}" srcOrd="0" destOrd="0" presId="urn:microsoft.com/office/officeart/2005/8/layout/radial5"/>
    <dgm:cxn modelId="{E6672D7C-68FA-4D2C-933E-0A888576C225}" type="presParOf" srcId="{E888B3BD-C9B8-4B0B-97D2-9889D8F00972}" destId="{0C2787B8-29FA-4A3D-B1C0-7C4735E1D1D3}" srcOrd="1" destOrd="0" presId="urn:microsoft.com/office/officeart/2005/8/layout/radial5"/>
    <dgm:cxn modelId="{2B670B6A-1FCF-4D9B-A18F-218184858256}" type="presParOf" srcId="{0C2787B8-29FA-4A3D-B1C0-7C4735E1D1D3}" destId="{F68C58FC-6C1B-46BC-8933-D3374F2D3C95}" srcOrd="0" destOrd="0" presId="urn:microsoft.com/office/officeart/2005/8/layout/radial5"/>
    <dgm:cxn modelId="{601C4A86-9DF6-48D4-921C-83610AE586B4}" type="presParOf" srcId="{E888B3BD-C9B8-4B0B-97D2-9889D8F00972}" destId="{B15D653E-BB09-4936-9B82-DEB6EA6EDD90}" srcOrd="2" destOrd="0" presId="urn:microsoft.com/office/officeart/2005/8/layout/radial5"/>
    <dgm:cxn modelId="{538F3566-A703-462C-8E40-924757BD3DA1}" type="presParOf" srcId="{E888B3BD-C9B8-4B0B-97D2-9889D8F00972}" destId="{D8BA7954-B4CB-4D28-B183-F2BC87CF19F9}" srcOrd="3" destOrd="0" presId="urn:microsoft.com/office/officeart/2005/8/layout/radial5"/>
    <dgm:cxn modelId="{010E28EB-D16F-4715-82AF-1BDE88C925C6}" type="presParOf" srcId="{D8BA7954-B4CB-4D28-B183-F2BC87CF19F9}" destId="{7A1130AE-9ABF-4F03-9A69-B63A82C61B16}" srcOrd="0" destOrd="0" presId="urn:microsoft.com/office/officeart/2005/8/layout/radial5"/>
    <dgm:cxn modelId="{1E4A6A9E-1AB1-4756-832C-D81A7CE9FB9E}" type="presParOf" srcId="{E888B3BD-C9B8-4B0B-97D2-9889D8F00972}" destId="{935148D9-D511-43DB-AD6E-DEAA9111C361}" srcOrd="4" destOrd="0" presId="urn:microsoft.com/office/officeart/2005/8/layout/radial5"/>
    <dgm:cxn modelId="{76834779-5138-4B89-81B0-99BE77EBB8CA}" type="presParOf" srcId="{E888B3BD-C9B8-4B0B-97D2-9889D8F00972}" destId="{FF42D137-B9E3-4D63-B603-B77ACB06BCD0}" srcOrd="5" destOrd="0" presId="urn:microsoft.com/office/officeart/2005/8/layout/radial5"/>
    <dgm:cxn modelId="{ABBB2610-DB9E-4E12-8D02-EEA8F4ABB690}" type="presParOf" srcId="{FF42D137-B9E3-4D63-B603-B77ACB06BCD0}" destId="{A5D6CC90-8B99-44F5-900D-540E0DF14975}" srcOrd="0" destOrd="0" presId="urn:microsoft.com/office/officeart/2005/8/layout/radial5"/>
    <dgm:cxn modelId="{2C195221-0A53-44BC-88F1-66116901EE94}" type="presParOf" srcId="{E888B3BD-C9B8-4B0B-97D2-9889D8F00972}" destId="{64C23C2C-636B-4FC1-AFBE-E178594AD367}" srcOrd="6" destOrd="0" presId="urn:microsoft.com/office/officeart/2005/8/layout/radial5"/>
    <dgm:cxn modelId="{87C1EBB8-D215-48D4-95C9-46EFA59BF70A}" type="presParOf" srcId="{E888B3BD-C9B8-4B0B-97D2-9889D8F00972}" destId="{AA7D9867-5A95-4190-B260-3D5BBE9FC3AD}" srcOrd="7" destOrd="0" presId="urn:microsoft.com/office/officeart/2005/8/layout/radial5"/>
    <dgm:cxn modelId="{AA289054-3FFF-45FF-9452-2FD19AEE8140}" type="presParOf" srcId="{AA7D9867-5A95-4190-B260-3D5BBE9FC3AD}" destId="{8731E52F-EC10-4F48-9870-D3B83410BC46}" srcOrd="0" destOrd="0" presId="urn:microsoft.com/office/officeart/2005/8/layout/radial5"/>
    <dgm:cxn modelId="{A44920B6-65BC-4D74-82D0-082282F2F0D6}" type="presParOf" srcId="{E888B3BD-C9B8-4B0B-97D2-9889D8F00972}" destId="{5774FE9F-E517-4810-992C-9BDF758F9420}" srcOrd="8" destOrd="0" presId="urn:microsoft.com/office/officeart/2005/8/layout/radial5"/>
    <dgm:cxn modelId="{CFBE448E-FFC6-45F2-9793-0352356D794D}" type="presParOf" srcId="{E888B3BD-C9B8-4B0B-97D2-9889D8F00972}" destId="{81737D2C-BBC1-44CD-880E-85F6E1284404}" srcOrd="9" destOrd="0" presId="urn:microsoft.com/office/officeart/2005/8/layout/radial5"/>
    <dgm:cxn modelId="{D91E40B2-34BF-4809-848D-03BE9A5E19DE}" type="presParOf" srcId="{81737D2C-BBC1-44CD-880E-85F6E1284404}" destId="{647D8F9C-735C-439E-8CB6-CFBACFFD89BD}" srcOrd="0" destOrd="0" presId="urn:microsoft.com/office/officeart/2005/8/layout/radial5"/>
    <dgm:cxn modelId="{0C7FE2FE-7F0A-41D8-A8C4-AC5CC97C4AEC}" type="presParOf" srcId="{E888B3BD-C9B8-4B0B-97D2-9889D8F00972}" destId="{2D7FD529-7386-4450-976C-7EF10A2BF5D9}" srcOrd="10" destOrd="0" presId="urn:microsoft.com/office/officeart/2005/8/layout/radial5"/>
    <dgm:cxn modelId="{7A4EB15B-A21A-4893-9E2C-CF376ACA1FF6}" type="presParOf" srcId="{E888B3BD-C9B8-4B0B-97D2-9889D8F00972}" destId="{7B736BBD-82EC-43BF-ADD7-D3F8540FB060}" srcOrd="11" destOrd="0" presId="urn:microsoft.com/office/officeart/2005/8/layout/radial5"/>
    <dgm:cxn modelId="{998891D8-BEBF-492D-BE02-C2070AB8A896}" type="presParOf" srcId="{7B736BBD-82EC-43BF-ADD7-D3F8540FB060}" destId="{B9BB06BA-4744-4338-AFEF-0D81CF162B1D}" srcOrd="0" destOrd="0" presId="urn:microsoft.com/office/officeart/2005/8/layout/radial5"/>
    <dgm:cxn modelId="{755B0C10-C668-41EA-B018-BD8817AEA668}" type="presParOf" srcId="{E888B3BD-C9B8-4B0B-97D2-9889D8F00972}" destId="{D8DE9AB6-DFCB-4A3E-B386-B4669C6F97D9}" srcOrd="12" destOrd="0" presId="urn:microsoft.com/office/officeart/2005/8/layout/radial5"/>
    <dgm:cxn modelId="{67E85E30-CDC1-4159-8AFB-2CC4097BE2FA}" type="presParOf" srcId="{E888B3BD-C9B8-4B0B-97D2-9889D8F00972}" destId="{B3E99DCB-6980-4E28-BF7E-AFBD742A1503}" srcOrd="13" destOrd="0" presId="urn:microsoft.com/office/officeart/2005/8/layout/radial5"/>
    <dgm:cxn modelId="{034C3194-1F79-4691-91C3-14BDF3D03CE2}" type="presParOf" srcId="{B3E99DCB-6980-4E28-BF7E-AFBD742A1503}" destId="{F1EDF915-8A57-41B6-8D03-1F2D801BA93A}" srcOrd="0" destOrd="0" presId="urn:microsoft.com/office/officeart/2005/8/layout/radial5"/>
    <dgm:cxn modelId="{DDC90BF0-1EB7-44EE-B0C5-51AC06304781}" type="presParOf" srcId="{E888B3BD-C9B8-4B0B-97D2-9889D8F00972}" destId="{0E9ECBD7-B1AB-442D-9AAF-788AD4370764}" srcOrd="14" destOrd="0" presId="urn:microsoft.com/office/officeart/2005/8/layout/radial5"/>
    <dgm:cxn modelId="{5034DA46-4E4B-4F78-8E20-92C5FFD52F9A}" type="presParOf" srcId="{E888B3BD-C9B8-4B0B-97D2-9889D8F00972}" destId="{6C1F8DBB-44FB-43F3-A6D2-DE981F05CEFC}" srcOrd="15" destOrd="0" presId="urn:microsoft.com/office/officeart/2005/8/layout/radial5"/>
    <dgm:cxn modelId="{43DE3429-7CEC-45EC-BDCB-09B5CFB1DADD}" type="presParOf" srcId="{6C1F8DBB-44FB-43F3-A6D2-DE981F05CEFC}" destId="{C636F6B4-FE1E-400C-99BC-7EE7912E9911}" srcOrd="0" destOrd="0" presId="urn:microsoft.com/office/officeart/2005/8/layout/radial5"/>
    <dgm:cxn modelId="{BB086B7A-08FA-4D02-BDD0-0A5259DF3729}" type="presParOf" srcId="{E888B3BD-C9B8-4B0B-97D2-9889D8F00972}" destId="{118221AE-6AD1-43A4-94A7-009B5EAEAE4F}" srcOrd="16" destOrd="0" presId="urn:microsoft.com/office/officeart/2005/8/layout/radial5"/>
    <dgm:cxn modelId="{A866ED8B-7A3A-4D9E-9724-1830061751AE}" type="presParOf" srcId="{E888B3BD-C9B8-4B0B-97D2-9889D8F00972}" destId="{7E023EC3-006F-4950-B99A-C7DE8B508A70}" srcOrd="17" destOrd="0" presId="urn:microsoft.com/office/officeart/2005/8/layout/radial5"/>
    <dgm:cxn modelId="{92819538-95D7-461B-858A-32B960A1F3D5}" type="presParOf" srcId="{7E023EC3-006F-4950-B99A-C7DE8B508A70}" destId="{38C2F00D-4071-425D-A97A-BDDEA4565F86}" srcOrd="0" destOrd="0" presId="urn:microsoft.com/office/officeart/2005/8/layout/radial5"/>
    <dgm:cxn modelId="{7D52B50F-D6A9-457F-A592-431D215DF707}" type="presParOf" srcId="{E888B3BD-C9B8-4B0B-97D2-9889D8F00972}" destId="{AC9C0D30-8214-467E-AEEA-4E6C6EAFE856}" srcOrd="1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612C7-0B31-49E8-BEB3-DB1655E7EC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259D-F870-43E8-B166-BA11EA055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09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05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6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2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14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49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25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3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37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1D19-5295-4436-89C9-2EFF33CEBBE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0152-6BAF-4AAA-BCB1-CBECFEF13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02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feed?section=search&amp;q=%23%D0%9C%D1%8B%D0%92%D0%BC%D0%B5%D1%81%D1%82%D0%B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4" y="252349"/>
            <a:ext cx="5284520" cy="6397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9640" y="253365"/>
            <a:ext cx="10515600" cy="1067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Партнеры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147" name="Picture 3" descr="D:\Users\user\Desktop\sbRvVmO5a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45673"/>
            <a:ext cx="3988174" cy="2541847"/>
          </a:xfrm>
          <a:prstGeom prst="rect">
            <a:avLst/>
          </a:prstGeom>
          <a:noFill/>
        </p:spPr>
      </p:pic>
      <p:pic>
        <p:nvPicPr>
          <p:cNvPr id="1026" name="Picture 2" descr="D:\Users\user\Desktop\LkhGIKS5s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22618"/>
            <a:ext cx="3673366" cy="2535383"/>
          </a:xfrm>
          <a:prstGeom prst="rect">
            <a:avLst/>
          </a:prstGeom>
          <a:noFill/>
        </p:spPr>
      </p:pic>
      <p:pic>
        <p:nvPicPr>
          <p:cNvPr id="1033" name="Picture 9" descr="D:\Users\user\Desktop\dVtw9BMH-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1440" y="1828799"/>
            <a:ext cx="3210560" cy="2613597"/>
          </a:xfrm>
          <a:prstGeom prst="rect">
            <a:avLst/>
          </a:prstGeom>
          <a:noFill/>
        </p:spPr>
      </p:pic>
      <p:pic>
        <p:nvPicPr>
          <p:cNvPr id="1034" name="Picture 10" descr="D:\Users\user\Desktop\G0tLFs8_VDQ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4187" y="1269572"/>
            <a:ext cx="5813908" cy="2208530"/>
          </a:xfrm>
          <a:prstGeom prst="rect">
            <a:avLst/>
          </a:prstGeom>
          <a:noFill/>
        </p:spPr>
      </p:pic>
      <p:pic>
        <p:nvPicPr>
          <p:cNvPr id="1035" name="Picture 11" descr="D:\Users\user\Desktop\R7tjS8Y0iG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5723" y="3083442"/>
            <a:ext cx="1481081" cy="1974775"/>
          </a:xfrm>
          <a:prstGeom prst="rect">
            <a:avLst/>
          </a:prstGeom>
          <a:noFill/>
        </p:spPr>
      </p:pic>
      <p:pic>
        <p:nvPicPr>
          <p:cNvPr id="22" name="Picture 6" descr="D:\Users\user\Desktop\wk0XzhEomv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113" y="3142480"/>
            <a:ext cx="2716506" cy="1899920"/>
          </a:xfrm>
          <a:prstGeom prst="rect">
            <a:avLst/>
          </a:prstGeom>
          <a:noFill/>
        </p:spPr>
      </p:pic>
      <p:pic>
        <p:nvPicPr>
          <p:cNvPr id="1037" name="Picture 13" descr="D:\Users\user\Desktop\mkmT_DHXTWo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94757" y="3168501"/>
            <a:ext cx="1724485" cy="1775563"/>
          </a:xfrm>
          <a:prstGeom prst="rect">
            <a:avLst/>
          </a:prstGeom>
          <a:noFill/>
        </p:spPr>
      </p:pic>
      <p:pic>
        <p:nvPicPr>
          <p:cNvPr id="26" name="Picture 8" descr="D:\Users\user\Desktop\LBpRF3Y_ZAU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5336" y="4540469"/>
            <a:ext cx="4829445" cy="2317531"/>
          </a:xfrm>
          <a:prstGeom prst="rect">
            <a:avLst/>
          </a:prstGeom>
          <a:noFill/>
        </p:spPr>
      </p:pic>
      <p:pic>
        <p:nvPicPr>
          <p:cNvPr id="28" name="Picture 3" descr="D:\Users\user\Desktop\ИНФОРМАЦИЯ\Информация на сайты\Кетовская сова - 2019\Ке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78982" y="4429496"/>
            <a:ext cx="3713018" cy="24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55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89460" y="186829"/>
            <a:ext cx="9374581" cy="9650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dirty="0" smtClean="0"/>
              <a:t>   М</a:t>
            </a:r>
            <a:r>
              <a:rPr lang="ru-RU" sz="4000" dirty="0" smtClean="0"/>
              <a:t>ероприятия Центра </a:t>
            </a:r>
            <a:r>
              <a:rPr lang="ru-RU" sz="4000" dirty="0" smtClean="0"/>
              <a:t>по развитию </a:t>
            </a:r>
            <a:r>
              <a:rPr lang="ru-RU" sz="4000" dirty="0" smtClean="0"/>
              <a:t>добровольческого движения на </a:t>
            </a:r>
            <a:r>
              <a:rPr lang="ru-RU" sz="4000" dirty="0" smtClean="0"/>
              <a:t>территории Кетовского района: </a:t>
            </a:r>
            <a:endParaRPr lang="ru-RU" sz="4000" dirty="0" smtClean="0"/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1489364" y="997525"/>
            <a:ext cx="4103916" cy="388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«Всероссийский день семьи, любви и верности»;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«День Государственного флага»;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«Патриотический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флешмоб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«Лапа дружбы», «День знаний»;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«День пожилых людей»;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«День защиты животных»;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«Мой главный учитель»;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«День народного единства»;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«День доброты»;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«Зарядись экологией»; </a:t>
            </a: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>
          <a:xfrm>
            <a:off x="6068290" y="1045028"/>
            <a:ext cx="4476997" cy="3930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«День добровольца»;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300" dirty="0" smtClean="0"/>
              <a:t>«Добро за добро</a:t>
            </a:r>
            <a:r>
              <a:rPr lang="ru-RU" sz="3300" dirty="0" smtClean="0"/>
              <a:t>»;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«Дорога к обелиску»;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«Свеча памяти»;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«Красная гвоздика»;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«Георгиевская ленточка»;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«День России»;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«Хвойный бум»;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«Елка добра»;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«Птичья столовая»;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онлайн-челлендж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«Фото с питомцем».</a:t>
            </a:r>
          </a:p>
        </p:txBody>
      </p:sp>
      <p:sp>
        <p:nvSpPr>
          <p:cNvPr id="12" name="Содержимое 10"/>
          <p:cNvSpPr txBox="1">
            <a:spLocks/>
          </p:cNvSpPr>
          <p:nvPr/>
        </p:nvSpPr>
        <p:spPr>
          <a:xfrm>
            <a:off x="320634" y="5355771"/>
            <a:ext cx="11495313" cy="1045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региональных проектах: «Крутой выходной», «Активный выходной», «Марафон «Добрый регион», волонтерский корпус «Волонтеры Конституции», волонтерский корпус Года памяти и славы, волонтеры Всероссийской переписи населения.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77587" y="626217"/>
            <a:ext cx="9267702" cy="54183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	С </a:t>
            </a:r>
            <a:r>
              <a:rPr lang="ru-RU" sz="2000" dirty="0" smtClean="0"/>
              <a:t>2020 </a:t>
            </a:r>
            <a:r>
              <a:rPr lang="ru-RU" sz="2000" dirty="0" smtClean="0"/>
              <a:t>г. Кетовский ДЮЦ </a:t>
            </a:r>
            <a:r>
              <a:rPr lang="ru-RU" sz="2000" dirty="0" smtClean="0"/>
              <a:t>активно включился в реализацию общероссийской акции взаимопомощи #</a:t>
            </a:r>
            <a:r>
              <a:rPr lang="ru-RU" sz="2000" dirty="0" err="1" smtClean="0"/>
              <a:t>МыВместе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	Работники </a:t>
            </a:r>
            <a:r>
              <a:rPr lang="ru-RU" sz="2000" dirty="0" smtClean="0"/>
              <a:t>организации в качестве волонтеров доставляли лекарства и продукты питания пожилым людям и людям с ограниченными возможностями, проживающими на территории Кетовского района.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	Волонтерами </a:t>
            </a:r>
            <a:r>
              <a:rPr lang="ru-RU" sz="2000" dirty="0" smtClean="0"/>
              <a:t>отработано 134 заявки, в селе Кетово реализована акция #</a:t>
            </a:r>
            <a:r>
              <a:rPr lang="ru-RU" sz="2000" dirty="0" err="1" smtClean="0"/>
              <a:t>тележкадобра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	Также </a:t>
            </a:r>
            <a:r>
              <a:rPr lang="ru-RU" sz="2000" dirty="0" smtClean="0"/>
              <a:t>в здании было выделено помещение для выдачи продуктовых наборов  малообеспеченным семьям.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	За </a:t>
            </a:r>
            <a:r>
              <a:rPr lang="ru-RU" sz="2000" dirty="0" smtClean="0"/>
              <a:t>бескорыстный вклад в организацию данной акции МБОУ ДО «Кетовский ДЮЦ» и волонтеры отмечены Благодарственными письмами Федерального агентства по делам молодежи и Администрации Кетовского </a:t>
            </a:r>
            <a:r>
              <a:rPr lang="ru-RU" sz="2000" dirty="0" smtClean="0"/>
              <a:t>района, </a:t>
            </a:r>
            <a:r>
              <a:rPr lang="ru-RU" sz="2000" dirty="0" smtClean="0"/>
              <a:t>1 волонтер отмечен Благодарственным письмом Курганской епархии русской православной церкви, 2 волонтерам вручены Памятные медали </a:t>
            </a:r>
            <a:r>
              <a:rPr lang="ru-RU" sz="2000" u="sng" dirty="0" smtClean="0">
                <a:hlinkClick r:id="rId4"/>
              </a:rPr>
              <a:t>#</a:t>
            </a:r>
            <a:r>
              <a:rPr lang="ru-RU" sz="2000" u="sng" dirty="0" err="1" smtClean="0">
                <a:hlinkClick r:id="rId4"/>
              </a:rPr>
              <a:t>МыВместе</a:t>
            </a:r>
            <a:r>
              <a:rPr lang="ru-RU" sz="2000" dirty="0" smtClean="0"/>
              <a:t> Президента РФ.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pic>
        <p:nvPicPr>
          <p:cNvPr id="9" name="Picture 2" descr="E:\МБОУ ДО Кетовский ДЮЦ\Работа\2 Объединения\2медиа тайм\фото\2019-20\IMG_20191119_1129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190" r="12284"/>
          <a:stretch>
            <a:fillRect/>
          </a:stretch>
        </p:blipFill>
        <p:spPr bwMode="auto">
          <a:xfrm>
            <a:off x="2757883" y="599290"/>
            <a:ext cx="6552371" cy="595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 descr="https://sun9-12.userapi.com/impf/jTdaeyXolnrc01qsfIIHqn7G0ExFJF5AhS6f1w/q70wQ313pNk.jpg?size=508x508&amp;quality=95&amp;sign=eaa71a4a7920bc402f546843950e8fb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78" y="2475590"/>
            <a:ext cx="2488293" cy="2488295"/>
          </a:xfrm>
          <a:prstGeom prst="rect">
            <a:avLst/>
          </a:prstGeom>
          <a:noFill/>
        </p:spPr>
      </p:pic>
      <p:pic>
        <p:nvPicPr>
          <p:cNvPr id="13" name="Picture 5" descr="https://sun9-14.userapi.com/impf/vMj9aYll7agDOX8oBmEjbUSS9K1gFxrS3sJVgw/8R1j6b1OKbc.jpg?size=508x508&amp;quality=95&amp;sign=0a6d5ade5ffc12bac8893c223d279b4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9285" y="2471295"/>
            <a:ext cx="2526006" cy="2526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268369" y="213756"/>
          <a:ext cx="11321947" cy="647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396340" y="186830"/>
            <a:ext cx="3448791" cy="12263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Направления работы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pic>
        <p:nvPicPr>
          <p:cNvPr id="10243" name="Picture 3" descr="D:\Users\user\Desktop\_ZnajbhJl-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503" y="1973260"/>
            <a:ext cx="5214552" cy="4316452"/>
          </a:xfrm>
          <a:prstGeom prst="rect">
            <a:avLst/>
          </a:prstGeom>
          <a:noFill/>
        </p:spPr>
      </p:pic>
      <p:pic>
        <p:nvPicPr>
          <p:cNvPr id="10245" name="Picture 5" descr="D:\Users\user\Desktop\e016484c-96c2-4ef0-a150-b5a61b42cd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0407" y="1943595"/>
            <a:ext cx="5965217" cy="4078143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0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Муниципальный опорный центр дополнительного образования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9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0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Центр выявления и поддержки </a:t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одаренных детей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pic>
        <p:nvPicPr>
          <p:cNvPr id="9" name="Picture 2" descr="D:\ФОТО\Таня танцы\7nxw9mtD25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2970" y="1238865"/>
            <a:ext cx="5255734" cy="3502454"/>
          </a:xfrm>
          <a:prstGeom prst="rect">
            <a:avLst/>
          </a:prstGeom>
          <a:noFill/>
        </p:spPr>
      </p:pic>
      <p:pic>
        <p:nvPicPr>
          <p:cNvPr id="2050" name="Picture 2" descr="F:\Доп. образование\2.Центры\ОД\фестиваль наук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51820"/>
            <a:ext cx="4114799" cy="3086099"/>
          </a:xfrm>
          <a:prstGeom prst="rect">
            <a:avLst/>
          </a:prstGeom>
          <a:noFill/>
        </p:spPr>
      </p:pic>
      <p:pic>
        <p:nvPicPr>
          <p:cNvPr id="2052" name="Picture 4" descr="F:\Доп. образование\2.Центры\ОД\B5Oauumqsq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76095"/>
            <a:ext cx="4215740" cy="2681905"/>
          </a:xfrm>
          <a:prstGeom prst="rect">
            <a:avLst/>
          </a:prstGeom>
          <a:noFill/>
        </p:spPr>
      </p:pic>
      <p:pic>
        <p:nvPicPr>
          <p:cNvPr id="2054" name="Picture 6" descr="F:\Доп. образование\3.Воспитание\DSC_07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5835" y="3906135"/>
            <a:ext cx="4556166" cy="2951865"/>
          </a:xfrm>
          <a:prstGeom prst="rect">
            <a:avLst/>
          </a:prstGeom>
          <a:noFill/>
        </p:spPr>
      </p:pic>
      <p:pic>
        <p:nvPicPr>
          <p:cNvPr id="16" name="Picture 4" descr="D:\ФОТО\выставка работ март 2018\IMG_6763 - коп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1110" y="1805936"/>
            <a:ext cx="4050890" cy="2783301"/>
          </a:xfrm>
          <a:prstGeom prst="rect">
            <a:avLst/>
          </a:prstGeom>
          <a:noFill/>
        </p:spPr>
      </p:pic>
      <p:pic>
        <p:nvPicPr>
          <p:cNvPr id="2055" name="Picture 7" descr="F:\Доп. образование\3.Воспитание\sBF6RZilNw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4488" y="4474028"/>
            <a:ext cx="3515095" cy="2383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31223" y="1612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 smtClean="0">
                <a:latin typeface="Calibri" pitchFamily="34" charset="0"/>
                <a:cs typeface="Calibri" pitchFamily="34" charset="0"/>
              </a:rPr>
              <a:t>Центр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 smtClean="0">
                <a:latin typeface="Calibri" pitchFamily="34" charset="0"/>
                <a:cs typeface="Calibri" pitchFamily="34" charset="0"/>
              </a:rPr>
              <a:t>молодежных инициатив и программ</a:t>
            </a:r>
          </a:p>
        </p:txBody>
      </p:sp>
      <p:pic>
        <p:nvPicPr>
          <p:cNvPr id="3076" name="Picture 4" descr="F:\Доп. образование\2.Центры\Молодежные проекты, инициативы и программы\MI3Dug-rv-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58627"/>
            <a:ext cx="3966358" cy="3399373"/>
          </a:xfrm>
          <a:prstGeom prst="rect">
            <a:avLst/>
          </a:prstGeom>
          <a:noFill/>
        </p:spPr>
      </p:pic>
      <p:pic>
        <p:nvPicPr>
          <p:cNvPr id="13" name="Picture 2" descr="F:\Доп. образование\2.Центры\Молодежные проекты, инициативы и программы\23-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" y="1682636"/>
            <a:ext cx="4108863" cy="2669021"/>
          </a:xfrm>
          <a:prstGeom prst="rect">
            <a:avLst/>
          </a:prstGeom>
          <a:noFill/>
        </p:spPr>
      </p:pic>
      <p:pic>
        <p:nvPicPr>
          <p:cNvPr id="3079" name="Picture 7" descr="D:\ФОТО\КВН\КВН ИЗ ЗАЛА\Аня\DSC_0268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2391" y="3888385"/>
            <a:ext cx="5529609" cy="2969615"/>
          </a:xfrm>
          <a:prstGeom prst="rect">
            <a:avLst/>
          </a:prstGeom>
          <a:noFill/>
        </p:spPr>
      </p:pic>
      <p:pic>
        <p:nvPicPr>
          <p:cNvPr id="17" name="Picture 5" descr="F:\Доп. образование\2.Центры\Молодежные проекты, инициативы и программы\Image00029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2113" y="4251366"/>
            <a:ext cx="3883726" cy="2606634"/>
          </a:xfrm>
          <a:prstGeom prst="rect">
            <a:avLst/>
          </a:prstGeom>
          <a:noFill/>
        </p:spPr>
      </p:pic>
      <p:pic>
        <p:nvPicPr>
          <p:cNvPr id="18" name="Picture 3" descr="F:\Доп. образование\2.Центры\Молодежные проекты, инициативы и программы\DSC_18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3026" y="1439276"/>
            <a:ext cx="4243451" cy="2812090"/>
          </a:xfrm>
          <a:prstGeom prst="rect">
            <a:avLst/>
          </a:prstGeom>
          <a:noFill/>
        </p:spPr>
      </p:pic>
      <p:pic>
        <p:nvPicPr>
          <p:cNvPr id="3080" name="Picture 8" descr="D:\Users\user\Desktop\РАБОЧИЙ СТОЛ\ИНФОРМАЦИЯ\Информация на сайты\Кубок Главы КВН\насайт\IMG_50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44396" y="1759033"/>
            <a:ext cx="3847604" cy="2694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45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66849" y="256268"/>
            <a:ext cx="10326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ru-RU" sz="4000" dirty="0" smtClean="0"/>
              <a:t>Центр  патриотического воспитания </a:t>
            </a:r>
          </a:p>
          <a:p>
            <a:pPr lvl="0" algn="ctr"/>
            <a:r>
              <a:rPr lang="ru-RU" sz="4000" dirty="0" smtClean="0"/>
              <a:t>детей </a:t>
            </a:r>
            <a:r>
              <a:rPr lang="ru-RU" sz="4000" smtClean="0"/>
              <a:t>и молодежи</a:t>
            </a:r>
            <a:endParaRPr lang="ru-RU" sz="4000" dirty="0"/>
          </a:p>
        </p:txBody>
      </p:sp>
      <p:pic>
        <p:nvPicPr>
          <p:cNvPr id="13" name="Picture 3" descr="E:\Доп. образование\2.Центры\Патриотическое воспитание\6.патрио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078" y="1769423"/>
            <a:ext cx="5716922" cy="3811980"/>
          </a:xfrm>
          <a:prstGeom prst="rect">
            <a:avLst/>
          </a:prstGeom>
          <a:noFill/>
        </p:spPr>
      </p:pic>
      <p:pic>
        <p:nvPicPr>
          <p:cNvPr id="4099" name="Picture 3" descr="D:\Users\user\Desktop\РАБОЧИЙ СТОЛ\ИНФОРМАЦИЯ\Информация на сайты\месямник омср 2020\IMG_20200122_114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345" y="1742705"/>
            <a:ext cx="4104905" cy="3037113"/>
          </a:xfrm>
          <a:prstGeom prst="rect">
            <a:avLst/>
          </a:prstGeom>
          <a:noFill/>
        </p:spPr>
      </p:pic>
      <p:pic>
        <p:nvPicPr>
          <p:cNvPr id="15" name="Picture 2" descr="E:\Доп. образование\2.Центры\Патриотическое воспитание\1.Патриот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33797"/>
            <a:ext cx="3502149" cy="2956954"/>
          </a:xfrm>
          <a:prstGeom prst="rect">
            <a:avLst/>
          </a:prstGeom>
          <a:noFill/>
        </p:spPr>
      </p:pic>
      <p:pic>
        <p:nvPicPr>
          <p:cNvPr id="17" name="Picture 2" descr="D:\ФОТО\Звездочка\Звездочка-2021\uEuyE0PSzRM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218840"/>
            <a:ext cx="4144488" cy="2639159"/>
          </a:xfrm>
          <a:prstGeom prst="rect">
            <a:avLst/>
          </a:prstGeom>
          <a:noFill/>
        </p:spPr>
      </p:pic>
      <p:pic>
        <p:nvPicPr>
          <p:cNvPr id="4100" name="Picture 4" descr="D:\Users\user\Desktop\РАБОЧИЙ СТОЛ\ИНФОРМАЦИЯ\Информация на сайты\Победа\xZ8ViXTKGTA - коп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7788" y="3949816"/>
            <a:ext cx="4253672" cy="2908184"/>
          </a:xfrm>
          <a:prstGeom prst="rect">
            <a:avLst/>
          </a:prstGeom>
          <a:noFill/>
        </p:spPr>
      </p:pic>
      <p:pic>
        <p:nvPicPr>
          <p:cNvPr id="4101" name="Picture 5" descr="D:\Users\user\Desktop\РАБОЧИЙ СТОЛ\ИНФОРМАЦИЯ\Информация на сайты\Отечество\wD2tnD8E23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9584" y="4230833"/>
            <a:ext cx="4532416" cy="262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45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  <a:cs typeface="Arial" pitchFamily="34" charset="0"/>
              </a:rPr>
              <a:t>Центр развития </a:t>
            </a:r>
            <a:br>
              <a:rPr lang="ru-RU" sz="4000" dirty="0" smtClean="0">
                <a:latin typeface="+mn-lt"/>
                <a:cs typeface="Arial" pitchFamily="34" charset="0"/>
              </a:rPr>
            </a:br>
            <a:r>
              <a:rPr lang="ru-RU" sz="4000" dirty="0" smtClean="0">
                <a:latin typeface="+mn-lt"/>
                <a:cs typeface="Arial" pitchFamily="34" charset="0"/>
              </a:rPr>
              <a:t>добровольческого движения</a:t>
            </a:r>
            <a:endParaRPr lang="ru-RU" sz="4000" dirty="0">
              <a:latin typeface="+mn-lt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pic>
        <p:nvPicPr>
          <p:cNvPr id="12292" name="Picture 4" descr="D:\ФОТО\баннер\фото\рдш4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62545"/>
            <a:ext cx="3405107" cy="3218214"/>
          </a:xfrm>
          <a:prstGeom prst="rect">
            <a:avLst/>
          </a:prstGeom>
          <a:noFill/>
        </p:spPr>
      </p:pic>
      <p:pic>
        <p:nvPicPr>
          <p:cNvPr id="10" name="Picture 4" descr="D:\ФОТО\баннер\декабрь 2020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7086" y="3965774"/>
            <a:ext cx="4484914" cy="2892226"/>
          </a:xfrm>
          <a:prstGeom prst="rect">
            <a:avLst/>
          </a:prstGeom>
          <a:noFill/>
        </p:spPr>
      </p:pic>
      <p:pic>
        <p:nvPicPr>
          <p:cNvPr id="11" name="Picture 3" descr="D:\ФОТО\8 мая 2018 Свеча памяти\IMG_7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960" y="1733797"/>
            <a:ext cx="4473040" cy="2706423"/>
          </a:xfrm>
          <a:prstGeom prst="rect">
            <a:avLst/>
          </a:prstGeom>
          <a:noFill/>
        </p:spPr>
      </p:pic>
      <p:pic>
        <p:nvPicPr>
          <p:cNvPr id="1026" name="Picture 2" descr="D:\Users\user\Desktop\b6de53cc-c980-4a50-a5ba-d55d6dc8a78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7400" y="1727200"/>
            <a:ext cx="4394200" cy="2946400"/>
          </a:xfrm>
          <a:prstGeom prst="rect">
            <a:avLst/>
          </a:prstGeom>
          <a:noFill/>
        </p:spPr>
      </p:pic>
      <p:pic>
        <p:nvPicPr>
          <p:cNvPr id="14" name="Picture 2" descr="D:\ФОТО\баннер\tlhbO1PldgE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508" y="3577431"/>
            <a:ext cx="4374092" cy="3280569"/>
          </a:xfrm>
          <a:prstGeom prst="rect">
            <a:avLst/>
          </a:prstGeom>
          <a:noFill/>
        </p:spPr>
      </p:pic>
      <p:pic>
        <p:nvPicPr>
          <p:cNvPr id="1027" name="Picture 3" descr="D:\Users\user\Desktop\o2Cvmukegi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64478"/>
            <a:ext cx="3631971" cy="3093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6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alibri" pitchFamily="34" charset="0"/>
                <a:cs typeface="Calibri" pitchFamily="34" charset="0"/>
              </a:rPr>
              <a:t>Российское движение школьников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pic>
        <p:nvPicPr>
          <p:cNvPr id="17410" name="Picture 2" descr="E:\Доп. образование\2.Центры\РДШ\m6vqvwc9Yv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05050"/>
            <a:ext cx="3559609" cy="2374927"/>
          </a:xfrm>
          <a:prstGeom prst="rect">
            <a:avLst/>
          </a:prstGeom>
          <a:noFill/>
        </p:spPr>
      </p:pic>
      <p:pic>
        <p:nvPicPr>
          <p:cNvPr id="5123" name="Picture 3" descr="F:\Доп. образование\2.Центры\РДШ\2. РДШ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3016"/>
            <a:ext cx="4807974" cy="3004984"/>
          </a:xfrm>
          <a:prstGeom prst="rect">
            <a:avLst/>
          </a:prstGeom>
          <a:noFill/>
        </p:spPr>
      </p:pic>
      <p:pic>
        <p:nvPicPr>
          <p:cNvPr id="5124" name="Picture 4" descr="F:\Доп. образование\2.Центры\РДШ\рдш4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1381" y="3697248"/>
            <a:ext cx="3950525" cy="3160752"/>
          </a:xfrm>
          <a:prstGeom prst="rect">
            <a:avLst/>
          </a:prstGeom>
          <a:noFill/>
        </p:spPr>
      </p:pic>
      <p:pic>
        <p:nvPicPr>
          <p:cNvPr id="11" name="Picture 3" descr="E:\Доп. образование\2.Центры\РДШ\РДШ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1472" y="1816925"/>
            <a:ext cx="4230527" cy="2802576"/>
          </a:xfrm>
          <a:prstGeom prst="rect">
            <a:avLst/>
          </a:prstGeom>
          <a:noFill/>
        </p:spPr>
      </p:pic>
      <p:pic>
        <p:nvPicPr>
          <p:cNvPr id="12" name="Picture 2" descr="D:\Users\user\Desktop\r0OypiGHMn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0426" y="1567543"/>
            <a:ext cx="5160654" cy="2724429"/>
          </a:xfrm>
          <a:prstGeom prst="rect">
            <a:avLst/>
          </a:prstGeom>
          <a:noFill/>
        </p:spPr>
      </p:pic>
      <p:pic>
        <p:nvPicPr>
          <p:cNvPr id="5125" name="Picture 5" descr="F:\Доп. образование\2.Центры\РДШ\рдш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87740" y="4512623"/>
            <a:ext cx="3404261" cy="234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781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87" y="102594"/>
            <a:ext cx="1378425" cy="1723031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268369" y="213756"/>
          <a:ext cx="12295725" cy="647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89462" y="186830"/>
            <a:ext cx="3864429" cy="12263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Взаимодействие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758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281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Муниципальный опорный центр дополнительного образования  </vt:lpstr>
      <vt:lpstr>Центр выявления и поддержки  одаренных детей  </vt:lpstr>
      <vt:lpstr>    </vt:lpstr>
      <vt:lpstr>    </vt:lpstr>
      <vt:lpstr>Центр развития  добровольческого движения</vt:lpstr>
      <vt:lpstr>Российское движение школьников</vt:lpstr>
      <vt:lpstr>Слайд 9</vt:lpstr>
      <vt:lpstr>    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Курбатов</dc:creator>
  <cp:lastModifiedBy>user</cp:lastModifiedBy>
  <cp:revision>79</cp:revision>
  <dcterms:created xsi:type="dcterms:W3CDTF">2021-03-24T11:56:42Z</dcterms:created>
  <dcterms:modified xsi:type="dcterms:W3CDTF">2022-04-12T04:31:47Z</dcterms:modified>
</cp:coreProperties>
</file>