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18222-B6E4-4A25-8484-24C4565EC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94E14-4C56-4802-AEAC-B1AD3623D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476888-84A0-49C7-94C3-1031821F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EBC8B-1334-4B39-9877-960CF6F8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CC088E-14F3-49C3-BAA9-660E73C1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55B69-5D1F-40ED-8CC6-8ED74D31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94C1FA-A73D-4EF1-9E99-5E125DC9E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6B0578-B7D7-4807-9AFD-38B9D42B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9A659-275C-4541-90CB-5F915357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4F102-CBE5-477D-8847-0DF2A982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6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8DA0A7-8A8F-4B57-B2D4-B7F602EDB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E39DF7-C6D8-45D3-997C-31D35CBC2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D9438-21FB-40D1-BCBC-F376D557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1D26A7-D43F-40EA-B0DE-1ABBBD57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E31FF9-2DAD-4DEE-B7E2-18F44A0E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3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B8950-7E7C-45B0-9734-B318A3413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068459-5178-46F8-9806-02C1200B5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6291DA-A135-4C9D-8475-39FEF383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08F49D-AD40-47F2-804F-15578224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FA953-302A-4D88-9BDA-030E00DA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80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7F3F0-839A-41C3-B5D1-1E667B5A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C6B774-BAA5-40D7-A67B-30563DDA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81EB6-3E1C-4F57-A74E-631E9069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CEA71-E297-4D0A-90CA-CCD86372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58BB-D863-4599-8D43-74E4E26E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3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05C64-DCF5-4DAA-B147-3B0E0DBC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CA71B-13FD-4434-A937-4B21A7A01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8962E-E500-442F-8D9E-508AA41B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50CE0-288B-47D9-9D52-CBE2B1E9C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74DF84-0ACD-4CA0-9BFD-B407FA8C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D2FBEA-A8B5-4F73-A7A0-E4EBDA5D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4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017DA-2BDF-4599-B36D-7016607B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7CFA23-C8B6-4CA2-AC05-2B2E549A3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411ECA-4E4F-4BFE-8159-4FFE76629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FF4D0C-8839-4FD3-A76F-C812ED475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5463FA-AB69-4843-B40E-BC67CBDEF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78D919-242A-48CD-ADFC-521F27ADA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9E6C04-2734-4808-AC61-900D41BD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3FF2AF-A39D-4E48-9A79-3D7653A66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A13A8-883C-4896-8BDE-04BDB1DE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321602-E1D9-46A6-91EB-FF0078CC0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3AFF50-684B-4A68-9DCE-947E2363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048B6C-1151-4760-8FA4-472B2CC3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5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AF1D5B-66C4-4592-B644-109800CF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67CE36-5E4D-4245-BFF9-0496CF3C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0DFBA-6D08-4BBA-A25E-CD45127C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45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D919-879F-4C43-9613-530986F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D3D58E-1F65-405C-B98C-808F5660B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9ED45-AB01-4B33-9CB7-06ABA8A36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6571BF-9AF5-4B50-924C-D03EAC16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302F3F-CCD3-4544-9326-6E04AB81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CB5A2F-17D2-49F6-B80F-D32B8D0B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3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26D7E-0892-4B92-B3CD-8FA4E67B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0EE8FB-4617-4108-BBD2-462381F46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6E7689-0698-4058-9686-E6E16707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8DE320-595C-4270-9E4F-BFEE0277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D77601-6CC9-44FF-A13F-2DDDD87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E14B5-6879-4453-AFA6-8CDF1936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8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64504-8FD3-4A48-84BC-94CD7D63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C4991C-A547-42F8-AE80-21F6348D2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CAE82-74C7-42A2-B9BE-499B66AC7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A1408-45DF-4BCC-A3DE-F61E8F18D23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52A83D-5BDF-4462-BCD2-044E01011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68F417-B273-4D20-9033-0D6CFCF4E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F41B3-2315-45BB-8BDE-ECF6D89FB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0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4CB013-F84E-46BF-B027-E8484895E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C64C95-B3C5-44F6-9A66-CEDBD8ED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DAF0E9-D7EB-4292-A5D4-76B2D3560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2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3A563-E5E1-43D5-BF66-15F27D62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87154-1600-4251-B302-437AE4E7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9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407BD-1B60-4B55-80A5-099502EA5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EDB90-14B9-4268-AC9B-42A8F959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8A71CA-D52A-40B3-8C23-5901AB29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7D2968-C3EE-49E1-AEA8-39D27A65C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AC16CB-EF74-460C-919F-4702D217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46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Lioza07@hotmail.com</dc:creator>
  <cp:lastModifiedBy>Lioza07@hotmail.com</cp:lastModifiedBy>
  <cp:revision>1</cp:revision>
  <dcterms:created xsi:type="dcterms:W3CDTF">2022-11-06T16:28:55Z</dcterms:created>
  <dcterms:modified xsi:type="dcterms:W3CDTF">2022-11-06T16:32:10Z</dcterms:modified>
</cp:coreProperties>
</file>