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8803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Aharoni" panose="02010803020104030203" pitchFamily="2" charset="-79"/>
              </a:rPr>
              <a:t>Муниципальный центр добровольчества (</a:t>
            </a:r>
            <a:r>
              <a:rPr lang="ru-RU" sz="24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волонтёрства</a:t>
            </a:r>
            <a:r>
              <a:rPr lang="ru-RU" sz="2400" dirty="0" smtClean="0">
                <a:solidFill>
                  <a:srgbClr val="FF0000"/>
                </a:solidFill>
                <a:cs typeface="Aharoni" panose="02010803020104030203" pitchFamily="2" charset="-79"/>
              </a:rPr>
              <a:t>) «</a:t>
            </a:r>
            <a:r>
              <a:rPr lang="ru-RU" sz="24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ДоброГрад</a:t>
            </a:r>
            <a:r>
              <a:rPr lang="ru-RU" sz="2400" dirty="0" smtClean="0">
                <a:solidFill>
                  <a:srgbClr val="FF0000"/>
                </a:solidFill>
                <a:cs typeface="Aharoni" panose="02010803020104030203" pitchFamily="2" charset="-79"/>
              </a:rPr>
              <a:t>» Багаевского района</a:t>
            </a:r>
            <a:r>
              <a:rPr lang="ru-RU" sz="1800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1800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(</a:t>
            </a:r>
            <a:r>
              <a:rPr lang="ru-RU" sz="14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Постановление Администрации Багаевского района от 27.09.2019г №808 )</a:t>
            </a:r>
            <a:br>
              <a:rPr lang="ru-RU" sz="1400" b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400" dirty="0">
                <a:solidFill>
                  <a:srgbClr val="00B050"/>
                </a:solidFill>
              </a:rPr>
              <a:t>создан   27 сентября 2019г на базе </a:t>
            </a:r>
            <a:r>
              <a:rPr lang="ru-RU" sz="1400" b="1" dirty="0">
                <a:solidFill>
                  <a:srgbClr val="00B050"/>
                </a:solidFill>
              </a:rPr>
              <a:t>муниципального бюджетного учреждения дополнительного образования </a:t>
            </a:r>
            <a:r>
              <a:rPr lang="ru-RU" sz="1400" dirty="0">
                <a:solidFill>
                  <a:srgbClr val="00B050"/>
                </a:solidFill>
              </a:rPr>
              <a:t/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b="1" dirty="0">
                <a:solidFill>
                  <a:srgbClr val="00B050"/>
                </a:solidFill>
              </a:rPr>
              <a:t>«Центр дополнительного образования Багаевского района»</a:t>
            </a:r>
            <a:r>
              <a:rPr lang="ru-RU" sz="1400" dirty="0">
                <a:solidFill>
                  <a:srgbClr val="00B050"/>
                </a:solidFill>
              </a:rPr>
              <a:t/>
            </a:r>
            <a:br>
              <a:rPr lang="ru-RU" sz="1400" dirty="0">
                <a:solidFill>
                  <a:srgbClr val="00B050"/>
                </a:solidFill>
              </a:rPr>
            </a:br>
            <a:endParaRPr lang="ru-RU" sz="14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 descr="https://221324.selcdn.ru/prod-media/backend/pictures/b09ea7631d4b450d8fe85a7070f3c86c.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352839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20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66572"/>
            <a:ext cx="8229600" cy="5340719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0000FF"/>
                </a:solidFill>
              </a:rPr>
              <a:t>« </a:t>
            </a:r>
            <a:r>
              <a:rPr lang="ru-RU" dirty="0">
                <a:solidFill>
                  <a:srgbClr val="0000FF"/>
                </a:solidFill>
              </a:rPr>
              <a:t>В</a:t>
            </a:r>
            <a:r>
              <a:rPr lang="ru-RU" dirty="0" smtClean="0">
                <a:solidFill>
                  <a:srgbClr val="0000FF"/>
                </a:solidFill>
              </a:rPr>
              <a:t>олонтёры МЦД «</a:t>
            </a:r>
            <a:r>
              <a:rPr lang="ru-RU" dirty="0" err="1" smtClean="0">
                <a:solidFill>
                  <a:srgbClr val="0000FF"/>
                </a:solidFill>
              </a:rPr>
              <a:t>ДоброГрад</a:t>
            </a:r>
            <a:r>
              <a:rPr lang="ru-RU" dirty="0" smtClean="0">
                <a:solidFill>
                  <a:srgbClr val="0000FF"/>
                </a:solidFill>
              </a:rPr>
              <a:t>» Багаевского района никогда </a:t>
            </a:r>
            <a:r>
              <a:rPr lang="ru-RU" dirty="0">
                <a:solidFill>
                  <a:srgbClr val="0000FF"/>
                </a:solidFill>
              </a:rPr>
              <a:t>не пройдут мимо чужой беды. Они всегда готовы оказаться рядом, когда потребуется помощь. Они не умеют быть равнодушными и просто любят дарить </a:t>
            </a:r>
            <a:r>
              <a:rPr lang="ru-RU" dirty="0" smtClean="0">
                <a:solidFill>
                  <a:srgbClr val="0000FF"/>
                </a:solidFill>
              </a:rPr>
              <a:t>добро людям !»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7171" name="Picture 3" descr="C:\Users\User\Desktop\Акции 2023\акции за март 2023\Акция Вам, любимые\6fc48579-f92e-4d41-991d-97782dd36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2483768" cy="33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6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Колесникова\Муниципальный Центр развития добровольчества (волонтёрства) ДоброГрад\Фото Баннер Доброград\доброволец д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1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Отряд волонтеров  «</a:t>
            </a:r>
            <a:r>
              <a:rPr lang="ru-RU" dirty="0" err="1" smtClean="0">
                <a:solidFill>
                  <a:srgbClr val="FF0000"/>
                </a:solidFill>
              </a:rPr>
              <a:t>ДоброГрад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Колесникова\2021-2022 учебный год\ДОБРОВОЛЬЧЕСТВО\Фото\Фото отряда Вмест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048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r>
              <a:rPr lang="ru-RU" sz="1600" b="1" dirty="0"/>
              <a:t>МБОУ </a:t>
            </a:r>
            <a:r>
              <a:rPr lang="ru-RU" sz="1600" b="1" dirty="0" err="1"/>
              <a:t>Багаевская</a:t>
            </a:r>
            <a:r>
              <a:rPr lang="ru-RU" sz="1600" b="1" dirty="0"/>
              <a:t> СОШ №</a:t>
            </a:r>
            <a:r>
              <a:rPr lang="ru-RU" sz="1600" b="1" dirty="0" smtClean="0"/>
              <a:t>1</a:t>
            </a:r>
            <a:r>
              <a:rPr lang="ru-RU" sz="1600" b="1" dirty="0"/>
              <a:t>-</a:t>
            </a:r>
            <a:r>
              <a:rPr lang="ru-RU" sz="1600" b="1" dirty="0" smtClean="0"/>
              <a:t>« </a:t>
            </a:r>
            <a:r>
              <a:rPr lang="ru-RU" sz="1600" b="1" dirty="0"/>
              <a:t>Мы Вместе</a:t>
            </a:r>
            <a:r>
              <a:rPr lang="ru-RU" sz="1600" b="1" dirty="0" smtClean="0"/>
              <a:t>»</a:t>
            </a:r>
            <a:r>
              <a:rPr lang="ru-RU" sz="1600" b="1" dirty="0"/>
              <a:t> </a:t>
            </a:r>
            <a:r>
              <a:rPr lang="ru-RU" sz="1600" b="1" dirty="0" smtClean="0"/>
              <a:t>(20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/>
              <a:t>МБОУ </a:t>
            </a:r>
            <a:r>
              <a:rPr lang="ru-RU" sz="1600" b="1" dirty="0" err="1"/>
              <a:t>Арпачинская</a:t>
            </a:r>
            <a:r>
              <a:rPr lang="ru-RU" sz="1600" b="1" dirty="0"/>
              <a:t> СОШ «</a:t>
            </a:r>
            <a:r>
              <a:rPr lang="ru-RU" sz="1600" b="1" dirty="0" smtClean="0"/>
              <a:t>Добро» (12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/>
              <a:t>МБОУ </a:t>
            </a:r>
            <a:r>
              <a:rPr lang="ru-RU" sz="1600" b="1" dirty="0" err="1" smtClean="0"/>
              <a:t>Багаевская</a:t>
            </a:r>
            <a:r>
              <a:rPr lang="ru-RU" sz="1600" b="1" dirty="0" smtClean="0"/>
              <a:t> </a:t>
            </a:r>
            <a:r>
              <a:rPr lang="ru-RU" sz="1600" b="1" dirty="0"/>
              <a:t>СОШ №</a:t>
            </a:r>
            <a:r>
              <a:rPr lang="ru-RU" sz="1600" b="1" dirty="0" smtClean="0"/>
              <a:t>3 « </a:t>
            </a:r>
            <a:r>
              <a:rPr lang="ru-RU" sz="1600" b="1" dirty="0"/>
              <a:t>Дари </a:t>
            </a:r>
            <a:r>
              <a:rPr lang="ru-RU" sz="1600" b="1" dirty="0" smtClean="0"/>
              <a:t>Добро» (20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/>
              <a:t>Манычская</a:t>
            </a:r>
            <a:r>
              <a:rPr lang="ru-RU" sz="1600" b="1" dirty="0"/>
              <a:t> СОШ </a:t>
            </a:r>
            <a:r>
              <a:rPr lang="ru-RU" sz="1600" b="1" dirty="0" smtClean="0"/>
              <a:t>« </a:t>
            </a:r>
            <a:r>
              <a:rPr lang="ru-RU" sz="1600" b="1" dirty="0" err="1"/>
              <a:t>Манычская</a:t>
            </a:r>
            <a:r>
              <a:rPr lang="ru-RU" sz="1600" b="1" dirty="0"/>
              <a:t> </a:t>
            </a:r>
            <a:r>
              <a:rPr lang="ru-RU" sz="1600" b="1" dirty="0" smtClean="0"/>
              <a:t>молодёжь» (20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Кудиновская</a:t>
            </a:r>
            <a:r>
              <a:rPr lang="ru-RU" sz="1600" b="1" dirty="0" smtClean="0"/>
              <a:t> СОШ « Милосердие» (40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Привольненская</a:t>
            </a:r>
            <a:r>
              <a:rPr lang="ru-RU" sz="1600" b="1" dirty="0" smtClean="0"/>
              <a:t> СОШ « </a:t>
            </a:r>
            <a:r>
              <a:rPr lang="ru-RU" sz="1600" b="1" dirty="0" err="1" smtClean="0"/>
              <a:t>Ровестники</a:t>
            </a:r>
            <a:r>
              <a:rPr lang="ru-RU" sz="1600" b="1" dirty="0" smtClean="0"/>
              <a:t>» (10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</a:t>
            </a:r>
            <a:r>
              <a:rPr lang="ru-RU" sz="1600" b="1" dirty="0"/>
              <a:t> </a:t>
            </a:r>
            <a:r>
              <a:rPr lang="ru-RU" sz="1600" b="1" dirty="0" err="1" smtClean="0"/>
              <a:t>Ажиновская</a:t>
            </a:r>
            <a:r>
              <a:rPr lang="ru-RU" sz="1600" b="1" dirty="0" smtClean="0"/>
              <a:t> СОШ</a:t>
            </a:r>
            <a:r>
              <a:rPr lang="ru-RU" sz="1600" b="1" dirty="0"/>
              <a:t> </a:t>
            </a:r>
            <a:r>
              <a:rPr lang="ru-RU" sz="1600" b="1" dirty="0" smtClean="0"/>
              <a:t>« Я-волонтёр»</a:t>
            </a:r>
            <a:r>
              <a:rPr lang="ru-RU" sz="1600" b="1" dirty="0"/>
              <a:t> </a:t>
            </a:r>
            <a:r>
              <a:rPr lang="ru-RU" sz="1600" b="1" dirty="0" smtClean="0"/>
              <a:t>(31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Первомайская СОШ « Добровольцы» (10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Ясненская</a:t>
            </a:r>
            <a:r>
              <a:rPr lang="ru-RU" sz="1600" b="1" dirty="0" smtClean="0"/>
              <a:t> СОШ « </a:t>
            </a:r>
            <a:r>
              <a:rPr lang="ru-RU" sz="1600" b="1" dirty="0"/>
              <a:t>Горячие </a:t>
            </a:r>
            <a:r>
              <a:rPr lang="ru-RU" sz="1600" b="1" dirty="0" smtClean="0"/>
              <a:t>сердца» (28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Багаевская</a:t>
            </a:r>
            <a:r>
              <a:rPr lang="ru-RU" sz="1600" b="1" dirty="0" smtClean="0"/>
              <a:t> СОШ №2 «Горячие сердца» (20 чел.)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Красненская</a:t>
            </a:r>
            <a:r>
              <a:rPr lang="ru-RU" sz="1600" b="1" dirty="0" smtClean="0"/>
              <a:t> СОШ «Чемодан добрых дел» (10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Отрадненская</a:t>
            </a:r>
            <a:r>
              <a:rPr lang="ru-RU" sz="1600" b="1" dirty="0" smtClean="0"/>
              <a:t> СОШ «</a:t>
            </a:r>
            <a:r>
              <a:rPr lang="ru-RU" sz="1600" b="1" dirty="0" err="1" smtClean="0"/>
              <a:t>Доброцвет</a:t>
            </a:r>
            <a:r>
              <a:rPr lang="ru-RU" sz="1600" b="1" dirty="0" smtClean="0"/>
              <a:t>» (8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Федуловская</a:t>
            </a:r>
            <a:r>
              <a:rPr lang="ru-RU" sz="1600" b="1" dirty="0" smtClean="0"/>
              <a:t> СОШ «Искра» (10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r>
              <a:rPr lang="ru-RU" sz="1600" b="1" dirty="0"/>
              <a:t>МБУ ДО </a:t>
            </a:r>
            <a:r>
              <a:rPr lang="ru-RU" sz="1600" b="1" dirty="0" smtClean="0"/>
              <a:t>ЦДО «Вместе» (20 </a:t>
            </a:r>
            <a:r>
              <a:rPr lang="ru-RU" sz="1600" b="1" dirty="0"/>
              <a:t>чел</a:t>
            </a:r>
            <a:r>
              <a:rPr lang="ru-RU" sz="1600" b="1" dirty="0" smtClean="0"/>
              <a:t>.)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  <a:p>
            <a:endParaRPr lang="ru-RU" sz="1600" b="1" dirty="0"/>
          </a:p>
          <a:p>
            <a:endParaRPr lang="ru-RU" sz="1600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Волонтёрские </a:t>
            </a:r>
            <a:r>
              <a:rPr lang="ru-RU" sz="1800" b="1" dirty="0">
                <a:solidFill>
                  <a:srgbClr val="FF0000"/>
                </a:solidFill>
              </a:rPr>
              <a:t>объединения Муниципального центра развития добровольчества (</a:t>
            </a:r>
            <a:r>
              <a:rPr lang="ru-RU" sz="1800" b="1" dirty="0" err="1">
                <a:solidFill>
                  <a:srgbClr val="FF0000"/>
                </a:solidFill>
              </a:rPr>
              <a:t>волонтёрства</a:t>
            </a:r>
            <a:r>
              <a:rPr lang="ru-RU" sz="1800" b="1" dirty="0">
                <a:solidFill>
                  <a:srgbClr val="FF0000"/>
                </a:solidFill>
              </a:rPr>
              <a:t>) «</a:t>
            </a:r>
            <a:r>
              <a:rPr lang="ru-RU" sz="1800" b="1" dirty="0" err="1">
                <a:solidFill>
                  <a:srgbClr val="FF0000"/>
                </a:solidFill>
              </a:rPr>
              <a:t>ДоброГрад</a:t>
            </a:r>
            <a:r>
              <a:rPr lang="ru-RU" sz="1800" b="1" dirty="0">
                <a:solidFill>
                  <a:srgbClr val="FF0000"/>
                </a:solidFill>
              </a:rPr>
              <a:t>» 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Багаевского района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ocuments\Колесникова\Муниципальный Центр развития добровольчества (волонтёрства) ДоброГрад\эмблема районного слёта волонтёрских отряд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Оказание </a:t>
            </a:r>
            <a:r>
              <a:rPr lang="ru-RU" sz="200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волонтёрами качественной помощи нуждающимся категориям граждан и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организациям:</a:t>
            </a:r>
            <a:r>
              <a:rPr lang="ru-RU" sz="2000" dirty="0" smtClean="0">
                <a:effectLst/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Участие во Всероссийской продовольственной акции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«Корзина Доброты»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Колесникова\2021-2022 учебный год\ДОБРОВОЛЬЧЕСТВО\АКЦИИ\корзина добро\add77b8a-2a91-4b73-a748-280e30c48e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93" y="1481138"/>
            <a:ext cx="6047214" cy="49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5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Участие во всероссийской акции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«Новый год в каждый дом!»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Колесникова\2022-2023 учебный год\Отчёты ДОБРОГРАД\Акция Новый год в каждый дом\Фото Новый год в каждый дом\429179e8-e4c0-464e-9d87-44ad450fe8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5638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олесникова\2022-2023 учебный год\Отчёты ДОБРОГРАД\Акция Новый год в каждый дом\Фото Новый год в каждый дом\681242e9-8d2b-4e11-bfc4-815076cae0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48985"/>
            <a:ext cx="3827544" cy="51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0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Акция «Своих не бросаем !»( сбор денежных средств для военнослужащих СВО 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Колесникова\2022-2023 учебный год\Отчёты ДОБРОГРАД\Акция Своих не бросаем ноябрь 2022г. (2)\ece37bf8-3ee8-4730-91b3-a2e9a9cedb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лесникова\2022-2023 учебный год\Отчёты ДОБРОГРАД\Акция Своих не бросаем ноябрь 2022г. (2)\06da37bf-ab52-446f-a955-8ee2938302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8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Патриотическая акция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«Ветеран живёт рядом!»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\Desktop\Колесникова\2022-2023 учебный год\Отчёты ДОБРОГРАД\Акция Ветеран живет рядом\f37383c2-6c17-465c-bc6f-aecaad3751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724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олесникова\2022-2023 учебный год\Отчёты ДОБРОГРАД\Акция Ветеран живет рядом\fedcee9f-8dce-445b-9d7b-0d8bdf215e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12" y="1484784"/>
            <a:ext cx="424275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8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Акция «Добро без границ!» ( оказание гуманитарной помощи  гражданам Донбасса, находящихся в ПВР на территории Багаевского района)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\Desktop\Колесникова\2022-2023 учебный год\Отчёты ДОБРОГРАД\Акция Добро без границ\nGrHruMlnQ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20880" cy="5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7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Акция «Посылка солдату!» ( сбор продуктовых и вещевых посылок для солдат СВО)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Акции 2023\отчёт МЦД за январь-февраль\7fffbb19-76af-48cf-a4ad-423ed3a5f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54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272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Муниципальный центр добровольчества (волонтёрства) «ДоброГрад» Багаевского района (Постановление Администрации Багаевского района от 27.09.2019г №808 ) создан   27 сентября 2019г на базе муниципального бюджетного учреждения дополнительного образования  «Центр дополнительного образования Багаевского района» </vt:lpstr>
      <vt:lpstr>Отряд волонтеров  «ДоброГрад»</vt:lpstr>
      <vt:lpstr>  Волонтёрские объединения Муниципального центра развития добровольчества (волонтёрства) «ДоброГрад»  Багаевского района </vt:lpstr>
      <vt:lpstr>Оказание волонтёрами качественной помощи нуждающимся категориям граждан и организациям: Участие во Всероссийской продовольственной акции  «Корзина Доброты»</vt:lpstr>
      <vt:lpstr>Участие во всероссийской акции  «Новый год в каждый дом!»</vt:lpstr>
      <vt:lpstr>Акция «Своих не бросаем !»( сбор денежных средств для военнослужащих СВО )</vt:lpstr>
      <vt:lpstr>Патриотическая акция  «Ветеран живёт рядом!»</vt:lpstr>
      <vt:lpstr>Акция «Добро без границ!» ( оказание гуманитарной помощи  гражданам Донбасса, находящихся в ПВР на территории Багаевского района)</vt:lpstr>
      <vt:lpstr>Акция «Посылка солдату!» ( сбор продуктовых и вещевых посылок для солдат СВО)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Пиманова</cp:lastModifiedBy>
  <cp:revision>48</cp:revision>
  <dcterms:created xsi:type="dcterms:W3CDTF">2021-03-09T07:32:36Z</dcterms:created>
  <dcterms:modified xsi:type="dcterms:W3CDTF">2023-03-20T11:45:05Z</dcterms:modified>
</cp:coreProperties>
</file>