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0" r:id="rId6"/>
    <p:sldId id="271" r:id="rId7"/>
    <p:sldId id="272" r:id="rId8"/>
    <p:sldId id="262" r:id="rId9"/>
    <p:sldId id="263" r:id="rId10"/>
    <p:sldId id="264" r:id="rId11"/>
    <p:sldId id="273" r:id="rId12"/>
    <p:sldId id="275" r:id="rId13"/>
    <p:sldId id="274" r:id="rId14"/>
    <p:sldId id="266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0B74-B095-4B2B-BFBF-93690291469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4C38-2D62-4179-BB21-5D2E022CBB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0B74-B095-4B2B-BFBF-93690291469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4C38-2D62-4179-BB21-5D2E022CBB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0B74-B095-4B2B-BFBF-93690291469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4C38-2D62-4179-BB21-5D2E022CBB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0B74-B095-4B2B-BFBF-93690291469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4C38-2D62-4179-BB21-5D2E022CBB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0B74-B095-4B2B-BFBF-93690291469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4C38-2D62-4179-BB21-5D2E022CBB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0B74-B095-4B2B-BFBF-93690291469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4C38-2D62-4179-BB21-5D2E022CBB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0B74-B095-4B2B-BFBF-93690291469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4C38-2D62-4179-BB21-5D2E022CBB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0B74-B095-4B2B-BFBF-93690291469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4C38-2D62-4179-BB21-5D2E022CBB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0B74-B095-4B2B-BFBF-93690291469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4C38-2D62-4179-BB21-5D2E022CBB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0B74-B095-4B2B-BFBF-93690291469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4C38-2D62-4179-BB21-5D2E022CBB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0B74-B095-4B2B-BFBF-93690291469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4C38-2D62-4179-BB21-5D2E022CBB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410B74-B095-4B2B-BFBF-93690291469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194C38-2D62-4179-BB21-5D2E022CBB0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3610" y="0"/>
            <a:ext cx="12255610" cy="6858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Чат бот </a:t>
            </a:r>
            <a:endParaRPr lang="ru-RU" sz="4800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0620" y="4226560"/>
            <a:ext cx="2270760" cy="22021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70" y="663255"/>
            <a:ext cx="3046640" cy="55314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96" y="663255"/>
            <a:ext cx="2925640" cy="55314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14" y="663254"/>
            <a:ext cx="3076890" cy="55314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66" y="772159"/>
            <a:ext cx="3188367" cy="55075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059" y="772158"/>
            <a:ext cx="3377690" cy="5507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975" y="772159"/>
            <a:ext cx="3373387" cy="55075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96120" y="2170810"/>
            <a:ext cx="420153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Заботьтесь о своем здоровье! Чат-бот направит студентов к ближайшим медицинским учреждениям, расскажет о часах работы</a:t>
            </a:r>
            <a:endParaRPr lang="ru-RU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75" y="422894"/>
            <a:ext cx="3332718" cy="617348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93"/>
            <a:ext cx="12446642" cy="6956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2136" y="2115047"/>
            <a:ext cx="1717481" cy="224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145" y="486410"/>
            <a:ext cx="8347075" cy="6198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44" y="-231494"/>
            <a:ext cx="12591327" cy="72450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0069" y="1413063"/>
            <a:ext cx="637186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чат-бот — это удобный способ помочь иностранным студентам интегрироваться в новую среду. Мы верим, что этот инструмент сделает их жизнь проще и комфортнее в нашем городе. Спасибо за внимание!</a:t>
            </a:r>
            <a:endParaRPr lang="ru-RU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3610" y="0"/>
            <a:ext cx="12255610" cy="6858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"Чат-бот для иностранных студентов: Удобная помощь в освоении города"</a:t>
            </a:r>
            <a:endParaRPr lang="ru-RU" sz="4800" dirty="0"/>
          </a:p>
          <a:p>
            <a:pPr algn="ctr"/>
            <a:endParaRPr lang="ru-RU" sz="48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21520" y="-168336"/>
            <a:ext cx="12534734" cy="7026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2862" y="1181939"/>
            <a:ext cx="796627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студенты часто сталкиваются с трудностями при поиске информации о городе. Чат-бот предлагает быструю и легкую помощь, которая доступна 24/7</a:t>
            </a:r>
            <a:endParaRPr lang="ru-RU" sz="4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9596" y="262282"/>
            <a:ext cx="8368496" cy="3969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чат-бот предлагает несколько ключевых опций, чтобы сделать жизнь студентов проще:</a:t>
            </a:r>
            <a:endParaRPr lang="ru-RU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Туристические центры</a:t>
            </a:r>
            <a:endParaRPr lang="ru-RU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Спортивные секции</a:t>
            </a:r>
            <a:endParaRPr lang="ru-RU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Техническая поддержка</a:t>
            </a:r>
            <a:endParaRPr lang="ru-RU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Экскурсии 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гидом по КБР</a:t>
            </a:r>
            <a:endParaRPr lang="ru-RU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Медицинские учреждения</a:t>
            </a:r>
            <a:endParaRPr lang="ru-RU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Жилье</a:t>
            </a:r>
            <a:endParaRPr lang="en-US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Информация о КБГУ</a:t>
            </a:r>
            <a:endParaRPr lang="ru-RU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t="44052" r="2719" b="1569"/>
          <a:stretch>
            <a:fillRect/>
          </a:stretch>
        </p:blipFill>
        <p:spPr>
          <a:xfrm>
            <a:off x="7367510" y="3329013"/>
            <a:ext cx="4201164" cy="3166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>
            <a:grpSpLocks noGrp="1" noRot="1" noChangeAspect="1" noMove="1" noResize="1" noUngrp="1"/>
          </p:cNvGrpSpPr>
          <p:nvPr/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6" name="Oval 15"/>
            <p:cNvSpPr/>
            <p:nvPr/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>
            <a:grpSpLocks noGrp="1" noRot="1" noChangeAspect="1" noMove="1" noResize="1" noUngrp="1"/>
          </p:cNvGrpSpPr>
          <p:nvPr/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>
            <a:grpSpLocks noGrp="1" noRot="1" noChangeAspect="1" noMove="1" noResize="1" noUngrp="1"/>
          </p:cNvGrpSpPr>
          <p:nvPr/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>
            <a:grpSpLocks noGrp="1" noRot="1" noChangeAspect="1" noMove="1" noResize="1" noUngrp="1"/>
          </p:cNvGrpSpPr>
          <p:nvPr/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2600000">
            <a:off x="10150845" y="4270841"/>
            <a:ext cx="1897885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5811663" y="2083176"/>
            <a:ext cx="5867097" cy="126869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Чат-бот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ближайшие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торговые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магазинах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важный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покупки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вещей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местной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51322" r="393" b="3061"/>
          <a:stretch>
            <a:fillRect/>
          </a:stretch>
        </p:blipFill>
        <p:spPr>
          <a:xfrm>
            <a:off x="1237813" y="433791"/>
            <a:ext cx="4364833" cy="5701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>
            <a:grpSpLocks noGrp="1" noRot="1" noChangeAspect="1" noMove="1" noResize="1" noUngrp="1"/>
          </p:cNvGrpSpPr>
          <p:nvPr/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6" name="Oval 15"/>
            <p:cNvSpPr/>
            <p:nvPr/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>
            <a:grpSpLocks noGrp="1" noRot="1" noChangeAspect="1" noMove="1" noResize="1" noUngrp="1"/>
          </p:cNvGrpSpPr>
          <p:nvPr/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>
            <a:grpSpLocks noGrp="1" noRot="1" noChangeAspect="1" noMove="1" noResize="1" noUngrp="1"/>
          </p:cNvGrpSpPr>
          <p:nvPr/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>
            <a:grpSpLocks noGrp="1" noRot="1" noChangeAspect="1" noMove="1" noResize="1" noUngrp="1"/>
          </p:cNvGrpSpPr>
          <p:nvPr/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2600000">
            <a:off x="10150845" y="4270841"/>
            <a:ext cx="1897885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7692304" y="1069192"/>
            <a:ext cx="4087989" cy="21295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1" b="1920"/>
          <a:stretch>
            <a:fillRect/>
          </a:stretch>
        </p:blipFill>
        <p:spPr>
          <a:xfrm>
            <a:off x="343028" y="409895"/>
            <a:ext cx="3715988" cy="5910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" t="10635" r="-210" b="85313"/>
          <a:stretch>
            <a:fillRect/>
          </a:stretch>
        </p:blipFill>
        <p:spPr>
          <a:xfrm>
            <a:off x="341554" y="119392"/>
            <a:ext cx="3715988" cy="3160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2" b="2453"/>
          <a:stretch>
            <a:fillRect/>
          </a:stretch>
        </p:blipFill>
        <p:spPr>
          <a:xfrm>
            <a:off x="6633864" y="2149732"/>
            <a:ext cx="3715988" cy="41703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59978"/>
          <a:stretch>
            <a:fillRect/>
          </a:stretch>
        </p:blipFill>
        <p:spPr>
          <a:xfrm>
            <a:off x="6625250" y="129207"/>
            <a:ext cx="3715988" cy="2061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Rot="1" noChangeAspect="1" noMove="1" noResize="1" noUngrp="1"/>
          </p:cNvGrpSpPr>
          <p:nvPr/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3" name="Oval 12"/>
            <p:cNvSpPr/>
            <p:nvPr/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Rot="1" noChangeAspect="1" noMove="1" noResize="1" noUngrp="1"/>
          </p:cNvGrpSpPr>
          <p:nvPr/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>
            <a:grpSpLocks noGrp="1" noRot="1" noChangeAspect="1" noMove="1" noResize="1" noUngrp="1"/>
          </p:cNvGrpSpPr>
          <p:nvPr/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>
            <a:grpSpLocks noGrp="1" noRot="1" noChangeAspect="1" noMove="1" noResize="1" noUngrp="1"/>
          </p:cNvGrpSpPr>
          <p:nvPr/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2600000">
            <a:off x="10150845" y="4270841"/>
            <a:ext cx="1897885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8443348" y="1805159"/>
            <a:ext cx="3552171" cy="21295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секциях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отличный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завести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друзей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Чат-бот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доступных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секций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записаться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9" t="9261" r="155" b="4630"/>
          <a:stretch>
            <a:fillRect/>
          </a:stretch>
        </p:blipFill>
        <p:spPr>
          <a:xfrm>
            <a:off x="243887" y="575292"/>
            <a:ext cx="8186084" cy="5407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Arc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снимок экрана, черный, круг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164" y="-27194"/>
            <a:ext cx="12624949" cy="7087751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электроника, снимок экрана, программное обеспечение&#10;&#10;Автоматически созданное описа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47" y="934129"/>
            <a:ext cx="5146703" cy="452388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8" name="TextBox 7"/>
          <p:cNvSpPr txBox="1"/>
          <p:nvPr/>
        </p:nvSpPr>
        <p:spPr>
          <a:xfrm>
            <a:off x="6557221" y="1291502"/>
            <a:ext cx="53415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Чат-бот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маршрутах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смогут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нужные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рассчитывать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8" t="7675" r="15454" b="4836"/>
          <a:stretch>
            <a:fillRect/>
          </a:stretch>
        </p:blipFill>
        <p:spPr>
          <a:xfrm>
            <a:off x="907547" y="1192306"/>
            <a:ext cx="5146703" cy="5082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>
            <a:grpSpLocks noGrp="1" noRot="1" noChangeAspect="1" noMove="1" noResize="1" noUngrp="1"/>
          </p:cNvGrpSpPr>
          <p:nvPr/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/>
            <p:cNvSpPr/>
            <p:nvPr/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>
            <a:grpSpLocks noGrp="1" noRot="1" noChangeAspect="1" noMove="1" noResize="1" noUngrp="1"/>
          </p:cNvGrpSpPr>
          <p:nvPr/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>
            <a:grpSpLocks noGrp="1" noRot="1" noChangeAspect="1" noMove="1" noResize="1" noUngrp="1"/>
          </p:cNvGrpSpPr>
          <p:nvPr/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3" descr="Изображение выглядит как текст, Мультимедийное программное обеспечение, программное обеспечение, Графическое программное обеспечение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14" y="1219490"/>
            <a:ext cx="10843065" cy="2304151"/>
          </a:xfrm>
          <a:prstGeom prst="rect">
            <a:avLst/>
          </a:prstGeom>
        </p:spPr>
      </p:pic>
      <p:grpSp>
        <p:nvGrpSpPr>
          <p:cNvPr id="37" name="Group 36"/>
          <p:cNvGrpSpPr>
            <a:grpSpLocks noGrp="1" noRot="1" noChangeAspect="1" noMove="1" noResize="1" noUngrp="1"/>
          </p:cNvGrpSpPr>
          <p:nvPr/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Oval 4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2600000">
            <a:off x="10150845" y="4270841"/>
            <a:ext cx="1897885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5925304" y="4018143"/>
            <a:ext cx="5549111" cy="21295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круглосуточную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Чат-бот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задаваемые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нужному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специалисту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9" t="69934" r="665" b="5094"/>
          <a:stretch>
            <a:fillRect/>
          </a:stretch>
        </p:blipFill>
        <p:spPr>
          <a:xfrm>
            <a:off x="962065" y="1213146"/>
            <a:ext cx="10846114" cy="23270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1411</Words>
  <Application>WPS Presentation</Application>
  <PresentationFormat>Широкоэкранный</PresentationFormat>
  <Paragraphs>28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Calibri</vt:lpstr>
      <vt:lpstr>Aptos</vt:lpstr>
      <vt:lpstr>Segoe Print</vt:lpstr>
      <vt:lpstr>Microsoft YaHei</vt:lpstr>
      <vt:lpstr>Arial Unicode MS</vt:lpstr>
      <vt:lpstr>Aptos Display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. .</dc:creator>
  <cp:lastModifiedBy>Crazy Lady</cp:lastModifiedBy>
  <cp:revision>12</cp:revision>
  <dcterms:created xsi:type="dcterms:W3CDTF">2024-12-09T08:43:00Z</dcterms:created>
  <dcterms:modified xsi:type="dcterms:W3CDTF">2024-12-30T16:55:46Z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98C0F7235FC641B79AFF5F55DCEAA809_12</vt:lpwstr>
  </property>
  <property fmtid="{D5CDD505-2E9C-101B-9397-08002B2CF9AE}" pid="3" name="KSOProductBuildVer">
    <vt:lpwstr>1049-12.2.0.19307</vt:lpwstr>
  </property>
</Properties>
</file>