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1" r:id="rId4"/>
    <p:sldId id="275" r:id="rId5"/>
    <p:sldId id="274" r:id="rId6"/>
    <p:sldId id="276" r:id="rId7"/>
    <p:sldId id="277" r:id="rId8"/>
    <p:sldId id="286" r:id="rId9"/>
    <p:sldId id="285" r:id="rId10"/>
    <p:sldId id="287" r:id="rId11"/>
    <p:sldId id="288" r:id="rId12"/>
    <p:sldId id="289" r:id="rId13"/>
    <p:sldId id="27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5D0736-DCC6-46B0-BC74-EBFBC03C842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011A8B-9D1F-41C0-B9C0-E849A28751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pic>
        <p:nvPicPr>
          <p:cNvPr id="3074" name="Picture 2" descr="D:\ВВС\pe2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2392595"/>
            <a:ext cx="8532842" cy="3608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Пе2 из 38 </a:t>
            </a:r>
            <a:r>
              <a:rPr lang="ru-RU" sz="3600" dirty="0" err="1" smtClean="0">
                <a:solidFill>
                  <a:srgbClr val="002060"/>
                </a:solidFill>
              </a:rPr>
              <a:t>ап</a:t>
            </a:r>
            <a:r>
              <a:rPr lang="ru-RU" sz="3600" dirty="0" smtClean="0">
                <a:solidFill>
                  <a:srgbClr val="002060"/>
                </a:solidFill>
              </a:rPr>
              <a:t> 204 </a:t>
            </a:r>
            <a:r>
              <a:rPr lang="ru-RU" sz="3600" dirty="0" err="1" smtClean="0">
                <a:solidFill>
                  <a:srgbClr val="002060"/>
                </a:solidFill>
              </a:rPr>
              <a:t>бд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err="1" smtClean="0">
                <a:solidFill>
                  <a:srgbClr val="002060"/>
                </a:solidFill>
              </a:rPr>
              <a:t>Григорово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ЛАГГ-3 № 31211422.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старший лейтенант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Рязанцев Александр Николаевич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2071678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Летчик, командир звена 172 ИАП 6 старший лейтенант Рязанцев Александр Николаевич 1914 года рождения, сбит зенитной артиллерией противника и пропавший без вести 12 января 1942 года под </a:t>
            </a:r>
            <a:r>
              <a:rPr lang="ru-RU" dirty="0" err="1" smtClean="0"/>
              <a:t>Наро-Фоминском</a:t>
            </a:r>
            <a:r>
              <a:rPr lang="ru-RU" dirty="0" smtClean="0"/>
              <a:t> на самолете ЛАГГ-3 № 31211422.</a:t>
            </a:r>
            <a:endParaRPr lang="ru-RU" dirty="0"/>
          </a:p>
        </p:txBody>
      </p:sp>
      <p:pic>
        <p:nvPicPr>
          <p:cNvPr id="11" name="Рисунок 10" descr="Савеловка_летчик Александр Рязанцев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928802"/>
            <a:ext cx="3429024" cy="4479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ЛАГГ-3 № 31211422.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старший лейтенант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Рязанцев Александр Николаевич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pic>
        <p:nvPicPr>
          <p:cNvPr id="8" name="Рисунок 7" descr="20181101_085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928802"/>
            <a:ext cx="4000528" cy="2250297"/>
          </a:xfrm>
          <a:prstGeom prst="rect">
            <a:avLst/>
          </a:prstGeom>
        </p:spPr>
      </p:pic>
      <p:pic>
        <p:nvPicPr>
          <p:cNvPr id="12" name="Рисунок 11" descr="20190504_114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857364"/>
            <a:ext cx="3143271" cy="2357454"/>
          </a:xfrm>
          <a:prstGeom prst="rect">
            <a:avLst/>
          </a:prstGeom>
        </p:spPr>
      </p:pic>
      <p:pic>
        <p:nvPicPr>
          <p:cNvPr id="13" name="Рисунок 12" descr="20190504_122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256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ЛАГГ-3 № 31211422.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старший лейтенант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Рязанцев Александр Николаевич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pic>
        <p:nvPicPr>
          <p:cNvPr id="10" name="Рисунок 9" descr="под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571744"/>
            <a:ext cx="3592520" cy="3040521"/>
          </a:xfrm>
          <a:prstGeom prst="rect">
            <a:avLst/>
          </a:prstGeom>
        </p:spPr>
      </p:pic>
      <p:pic>
        <p:nvPicPr>
          <p:cNvPr id="11" name="Рисунок 10" descr="unnamed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571744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000924" cy="1828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Командир эскадрильи 122-го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капитан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Викторов Николай Никифорович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1909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- 27.10.1941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1857364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Боевое крещение получил в 1939 году в боях с японцами на </a:t>
            </a:r>
            <a:r>
              <a:rPr lang="ru-RU" dirty="0" err="1" smtClean="0"/>
              <a:t>Халхин</a:t>
            </a:r>
            <a:r>
              <a:rPr lang="ru-RU" dirty="0" smtClean="0"/>
              <a:t> - Голе в составе 70-го ИАП. Выполнил около 70 боевых вылетов. Проведя 13 воздушных боёв, сбил лично 5 самолётов противника. Представлялся к званию Героя Советского Союза, но не получил его.</a:t>
            </a:r>
          </a:p>
          <a:p>
            <a:r>
              <a:rPr lang="ru-RU" dirty="0" smtClean="0"/>
              <a:t>С началом Великой Отечественной войны в действующей армии. Воевал сначала в составе 31-го ИАП, затем в 122-м ИАП. Летал на МиГ-3. Был ранен 5 июля 1941 года и некоторое время находился на лечении.</a:t>
            </a:r>
          </a:p>
          <a:p>
            <a:r>
              <a:rPr lang="ru-RU" dirty="0" smtClean="0"/>
              <a:t>27 октября 1941 года командир эскадрильи 122-го ИАП капитан Н. Н. Викторов не вернулся из очередного боевого вылета.</a:t>
            </a:r>
          </a:p>
          <a:p>
            <a:r>
              <a:rPr lang="ru-RU" dirty="0" smtClean="0"/>
              <a:t>Всего одержал 3 личные победы  ( 1 в 31-м ИАП и 2 в 122-м ИАП. )</a:t>
            </a:r>
            <a:endParaRPr lang="ru-RU" dirty="0"/>
          </a:p>
        </p:txBody>
      </p:sp>
      <p:pic>
        <p:nvPicPr>
          <p:cNvPr id="3" name="Picture 2" descr="F:\Викторов Верея\0_49263_b256e3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146273" cy="4357718"/>
          </a:xfrm>
          <a:prstGeom prst="rect">
            <a:avLst/>
          </a:prstGeom>
          <a:noFill/>
        </p:spPr>
      </p:pic>
      <p:pic>
        <p:nvPicPr>
          <p:cNvPr id="10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000924" cy="1828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Командир эскадрильи 122-го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капитан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Викторов Николай Никифорович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1909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- 27.10.1941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pic>
        <p:nvPicPr>
          <p:cNvPr id="11" name="Рисунок 10" descr="20190911_10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928802"/>
            <a:ext cx="3283276" cy="4714884"/>
          </a:xfrm>
          <a:prstGeom prst="rect">
            <a:avLst/>
          </a:prstGeom>
        </p:spPr>
      </p:pic>
      <p:pic>
        <p:nvPicPr>
          <p:cNvPr id="12" name="Рисунок 11" descr="IMG-20190625-WA0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57364"/>
            <a:ext cx="3554023" cy="473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Пе2 38 </a:t>
            </a:r>
            <a:r>
              <a:rPr lang="ru-RU" sz="3600" dirty="0" err="1" smtClean="0">
                <a:solidFill>
                  <a:srgbClr val="002060"/>
                </a:solidFill>
              </a:rPr>
              <a:t>ап</a:t>
            </a:r>
            <a:r>
              <a:rPr lang="ru-RU" sz="3600" dirty="0" smtClean="0">
                <a:solidFill>
                  <a:srgbClr val="002060"/>
                </a:solidFill>
              </a:rPr>
              <a:t> 204 </a:t>
            </a:r>
            <a:r>
              <a:rPr lang="ru-RU" sz="3600" dirty="0" err="1" smtClean="0">
                <a:solidFill>
                  <a:srgbClr val="002060"/>
                </a:solidFill>
              </a:rPr>
              <a:t>бд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err="1" smtClean="0">
                <a:solidFill>
                  <a:srgbClr val="002060"/>
                </a:solidFill>
              </a:rPr>
              <a:t>Григорово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785926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Причина гибели - катастрофа во время полета при выполнении боевого задания 6.5.1943 г. </a:t>
            </a:r>
            <a:endParaRPr lang="ru-RU" dirty="0" smtClean="0"/>
          </a:p>
          <a:p>
            <a:r>
              <a:rPr lang="ru-RU" dirty="0" smtClean="0"/>
              <a:t>Экипаж</a:t>
            </a:r>
            <a:r>
              <a:rPr lang="ru-RU" dirty="0"/>
              <a:t>: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Ст</a:t>
            </a:r>
            <a:r>
              <a:rPr lang="ru-RU" dirty="0"/>
              <a:t>. сержант Калмыков Сергей </a:t>
            </a:r>
            <a:r>
              <a:rPr lang="ru-RU" dirty="0" smtClean="0"/>
              <a:t>Михайлович  </a:t>
            </a:r>
            <a:r>
              <a:rPr lang="ru-RU" dirty="0"/>
              <a:t>1923 </a:t>
            </a:r>
            <a:r>
              <a:rPr lang="ru-RU" dirty="0" err="1"/>
              <a:t>г.р</a:t>
            </a:r>
            <a:r>
              <a:rPr lang="ru-RU" dirty="0"/>
              <a:t> - пилот.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Мл</a:t>
            </a:r>
            <a:r>
              <a:rPr lang="ru-RU" dirty="0"/>
              <a:t>. лейтенант Костевич Алексей Филиппович 1915 </a:t>
            </a:r>
            <a:r>
              <a:rPr lang="ru-RU" dirty="0" err="1"/>
              <a:t>г.р</a:t>
            </a:r>
            <a:r>
              <a:rPr lang="ru-RU" dirty="0"/>
              <a:t> - стрелок-бомбард.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3</a:t>
            </a:r>
            <a:r>
              <a:rPr lang="ru-RU" dirty="0"/>
              <a:t>) Мл. лейтенант </a:t>
            </a:r>
            <a:r>
              <a:rPr lang="ru-RU" dirty="0" err="1"/>
              <a:t>Карельсон</a:t>
            </a:r>
            <a:r>
              <a:rPr lang="ru-RU" dirty="0"/>
              <a:t> Владимир Иванович 1919 г.р. - стрелок-радист</a:t>
            </a:r>
          </a:p>
        </p:txBody>
      </p:sp>
      <p:pic>
        <p:nvPicPr>
          <p:cNvPr id="4099" name="Picture 3" descr="D:\ВВС\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2438433" cy="1828825"/>
          </a:xfrm>
          <a:prstGeom prst="rect">
            <a:avLst/>
          </a:prstGeom>
          <a:noFill/>
        </p:spPr>
      </p:pic>
      <p:pic>
        <p:nvPicPr>
          <p:cNvPr id="4100" name="Picture 4" descr="D:\ВВС\image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57628"/>
            <a:ext cx="2438433" cy="1828825"/>
          </a:xfrm>
          <a:prstGeom prst="rect">
            <a:avLst/>
          </a:prstGeom>
          <a:noFill/>
        </p:spPr>
      </p:pic>
      <p:pic>
        <p:nvPicPr>
          <p:cNvPr id="4101" name="Picture 5" descr="D:\ВВС\image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2667018" cy="2000264"/>
          </a:xfrm>
          <a:prstGeom prst="rect">
            <a:avLst/>
          </a:prstGeom>
          <a:noFill/>
        </p:spPr>
      </p:pic>
      <p:pic>
        <p:nvPicPr>
          <p:cNvPr id="4105" name="Picture 9" descr="D:\ВВС\image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86190"/>
            <a:ext cx="2667019" cy="2000264"/>
          </a:xfrm>
          <a:prstGeom prst="rect">
            <a:avLst/>
          </a:prstGeom>
          <a:noFill/>
        </p:spPr>
      </p:pic>
      <p:pic>
        <p:nvPicPr>
          <p:cNvPr id="4106" name="Picture 10" descr="D:\ВВС\image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3714753"/>
            <a:ext cx="2762270" cy="2071702"/>
          </a:xfrm>
          <a:prstGeom prst="rect">
            <a:avLst/>
          </a:prstGeom>
          <a:noFill/>
        </p:spPr>
      </p:pic>
      <p:pic>
        <p:nvPicPr>
          <p:cNvPr id="12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Пе2 38 </a:t>
            </a:r>
            <a:r>
              <a:rPr lang="ru-RU" sz="3600" dirty="0" err="1" smtClean="0">
                <a:solidFill>
                  <a:srgbClr val="002060"/>
                </a:solidFill>
              </a:rPr>
              <a:t>ап</a:t>
            </a:r>
            <a:r>
              <a:rPr lang="ru-RU" sz="3600" dirty="0" smtClean="0">
                <a:solidFill>
                  <a:srgbClr val="002060"/>
                </a:solidFill>
              </a:rPr>
              <a:t> 204 </a:t>
            </a:r>
            <a:r>
              <a:rPr lang="ru-RU" sz="3600" dirty="0" err="1" smtClean="0">
                <a:solidFill>
                  <a:srgbClr val="002060"/>
                </a:solidFill>
              </a:rPr>
              <a:t>бд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err="1" smtClean="0">
                <a:solidFill>
                  <a:srgbClr val="002060"/>
                </a:solidFill>
              </a:rPr>
              <a:t>Григорово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785926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Ст</a:t>
            </a:r>
            <a:r>
              <a:rPr lang="ru-RU" dirty="0"/>
              <a:t>. сержант Калмыков Сергей </a:t>
            </a:r>
            <a:r>
              <a:rPr lang="ru-RU" dirty="0" smtClean="0"/>
              <a:t>Михайлович  </a:t>
            </a:r>
            <a:r>
              <a:rPr lang="ru-RU" dirty="0"/>
              <a:t>1923 </a:t>
            </a:r>
            <a:r>
              <a:rPr lang="ru-RU" dirty="0" err="1"/>
              <a:t>г.р</a:t>
            </a:r>
            <a:r>
              <a:rPr lang="ru-RU" dirty="0"/>
              <a:t> - пилот. </a:t>
            </a:r>
            <a:endParaRPr lang="ru-RU" dirty="0" smtClean="0"/>
          </a:p>
        </p:txBody>
      </p:sp>
      <p:pic>
        <p:nvPicPr>
          <p:cNvPr id="5122" name="Picture 2" descr="D:\ВВС\image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284590" cy="4071966"/>
          </a:xfrm>
          <a:prstGeom prst="rect">
            <a:avLst/>
          </a:prstGeom>
          <a:noFill/>
        </p:spPr>
      </p:pic>
      <p:pic>
        <p:nvPicPr>
          <p:cNvPr id="5123" name="Picture 3" descr="D:\ВВС\image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85992"/>
            <a:ext cx="2714644" cy="4071966"/>
          </a:xfrm>
          <a:prstGeom prst="rect">
            <a:avLst/>
          </a:prstGeom>
          <a:noFill/>
        </p:spPr>
      </p:pic>
      <p:pic>
        <p:nvPicPr>
          <p:cNvPr id="5125" name="Picture 5" descr="D:\ВВС\image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416" y="2285992"/>
            <a:ext cx="2666169" cy="4071966"/>
          </a:xfrm>
          <a:prstGeom prst="rect">
            <a:avLst/>
          </a:prstGeom>
          <a:noFill/>
        </p:spPr>
      </p:pic>
      <p:pic>
        <p:nvPicPr>
          <p:cNvPr id="10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Миг 3 27 ИАП 6 ИАК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героя РФ. П.В. </a:t>
            </a:r>
            <a:r>
              <a:rPr lang="ru-RU" sz="3600" dirty="0" err="1" smtClean="0">
                <a:solidFill>
                  <a:srgbClr val="002060"/>
                </a:solidFill>
              </a:rPr>
              <a:t>Еремеева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2400" b="0" dirty="0" smtClean="0">
                <a:solidFill>
                  <a:srgbClr val="002060"/>
                </a:solidFill>
              </a:rPr>
              <a:t>деревня </a:t>
            </a:r>
            <a:r>
              <a:rPr lang="ru-RU" sz="2400" b="0" dirty="0" err="1" smtClean="0">
                <a:solidFill>
                  <a:srgbClr val="002060"/>
                </a:solidFill>
              </a:rPr>
              <a:t>Румянцево</a:t>
            </a:r>
            <a:r>
              <a:rPr lang="ru-RU" sz="2400" b="0" dirty="0" smtClean="0">
                <a:solidFill>
                  <a:srgbClr val="002060"/>
                </a:solidFill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</a:rPr>
              <a:t>Истринского</a:t>
            </a:r>
            <a:r>
              <a:rPr lang="ru-RU" sz="2400" b="0" dirty="0" smtClean="0">
                <a:solidFill>
                  <a:srgbClr val="002060"/>
                </a:solidFill>
              </a:rPr>
              <a:t> района)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С моей флешки\летчикам памятник\Еремеев\Памятник Еремеев финал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7143800" cy="5051285"/>
          </a:xfrm>
          <a:prstGeom prst="rect">
            <a:avLst/>
          </a:prstGeom>
          <a:noFill/>
        </p:spPr>
      </p:pic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Миг 3 27 ИАП 6 ИАК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героя РФ. П.В. </a:t>
            </a:r>
            <a:r>
              <a:rPr lang="ru-RU" sz="3600" dirty="0" err="1" smtClean="0">
                <a:solidFill>
                  <a:srgbClr val="002060"/>
                </a:solidFill>
              </a:rPr>
              <a:t>Еремеева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2400" b="0" dirty="0" smtClean="0">
                <a:solidFill>
                  <a:srgbClr val="002060"/>
                </a:solidFill>
              </a:rPr>
              <a:t>деревня </a:t>
            </a:r>
            <a:r>
              <a:rPr lang="ru-RU" sz="2400" b="0" dirty="0" err="1" smtClean="0">
                <a:solidFill>
                  <a:srgbClr val="002060"/>
                </a:solidFill>
              </a:rPr>
              <a:t>Румянцево</a:t>
            </a:r>
            <a:r>
              <a:rPr lang="ru-RU" sz="2400" b="0" dirty="0" smtClean="0">
                <a:solidFill>
                  <a:srgbClr val="002060"/>
                </a:solidFill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</a:rPr>
              <a:t>Истринского</a:t>
            </a:r>
            <a:r>
              <a:rPr lang="ru-RU" sz="2400" b="0" dirty="0" smtClean="0">
                <a:solidFill>
                  <a:srgbClr val="002060"/>
                </a:solidFill>
              </a:rPr>
              <a:t> района)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857364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Самолет МИГ 3 заместителя командира эскадрильи 27-го истребительного авиационного полка 6-го истребительного авиационного корпуса Московской зоны противовоздушной обороны Петра Васильевича </a:t>
            </a:r>
            <a:r>
              <a:rPr lang="ru-RU" dirty="0" err="1" smtClean="0"/>
              <a:t>Еремеева</a:t>
            </a:r>
            <a:r>
              <a:rPr lang="ru-RU" dirty="0" smtClean="0"/>
              <a:t>, совершившего впервые в отечественной военной истории ночной таран немецкого бомбардировщика 28 июля 1941 года. </a:t>
            </a:r>
            <a:endParaRPr lang="ru-RU" dirty="0"/>
          </a:p>
        </p:txBody>
      </p:sp>
      <p:pic>
        <p:nvPicPr>
          <p:cNvPr id="2050" name="Picture 2" descr="D:\С моей флешки\летчикам памятник\Еремеев\3404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4623658" cy="2868604"/>
          </a:xfrm>
          <a:prstGeom prst="rect">
            <a:avLst/>
          </a:prstGeom>
          <a:noFill/>
        </p:spPr>
      </p:pic>
      <p:pic>
        <p:nvPicPr>
          <p:cNvPr id="8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Миг 3 27 ИАП 6 ИАК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героя РФ. П.В. </a:t>
            </a:r>
            <a:r>
              <a:rPr lang="ru-RU" sz="3600" dirty="0" err="1" smtClean="0">
                <a:solidFill>
                  <a:srgbClr val="002060"/>
                </a:solidFill>
              </a:rPr>
              <a:t>Еремеева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2400" b="0" dirty="0" smtClean="0">
                <a:solidFill>
                  <a:srgbClr val="002060"/>
                </a:solidFill>
              </a:rPr>
              <a:t>деревня </a:t>
            </a:r>
            <a:r>
              <a:rPr lang="ru-RU" sz="2400" b="0" dirty="0" err="1" smtClean="0">
                <a:solidFill>
                  <a:srgbClr val="002060"/>
                </a:solidFill>
              </a:rPr>
              <a:t>Румянцево</a:t>
            </a:r>
            <a:r>
              <a:rPr lang="ru-RU" sz="2400" b="0" dirty="0" smtClean="0">
                <a:solidFill>
                  <a:srgbClr val="002060"/>
                </a:solidFill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</a:rPr>
              <a:t>Истринского</a:t>
            </a:r>
            <a:r>
              <a:rPr lang="ru-RU" sz="2400" b="0" dirty="0" smtClean="0">
                <a:solidFill>
                  <a:srgbClr val="002060"/>
                </a:solidFill>
              </a:rPr>
              <a:t> района)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С моей флешки\Еремеев Миг 3 18.06.2017\100D5000\DSC_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7206655" cy="4786346"/>
          </a:xfrm>
          <a:prstGeom prst="rect">
            <a:avLst/>
          </a:prstGeom>
          <a:noFill/>
        </p:spPr>
      </p:pic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Миг 3 34 ИАП 6 ИАК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Виктор Александрович Киселев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(д</a:t>
            </a:r>
            <a:r>
              <a:rPr lang="ru-RU" sz="2400" b="0" dirty="0" smtClean="0">
                <a:solidFill>
                  <a:srgbClr val="002060"/>
                </a:solidFill>
              </a:rPr>
              <a:t>еревня Романово)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С моей флешки\27.02.2017 Романово\Виктор Кисел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382972" cy="4389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7686" y="235743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 Александрович Киселев, летчик 34 ИАП, совершивший ночной таран в ночь с 9 на 10 августа 1941 года в районе </a:t>
            </a:r>
            <a:r>
              <a:rPr lang="ru-RU" dirty="0" err="1" smtClean="0"/>
              <a:t>Наро-Фоминска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2" descr="D:\С моей флешки\27.02.2017 Романово\Истребитель МиГ-3 из состава 6-го ИАК ПВО.  На такой машине сражался В. А. Киселё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4649773" cy="15177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43372" y="542926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Истребитель МиГ-3 из состава 6-го ИАК ПВО.  На такой машине сражался В. А. Киселёв.</a:t>
            </a:r>
          </a:p>
          <a:p>
            <a:endParaRPr lang="ru-RU" dirty="0"/>
          </a:p>
        </p:txBody>
      </p:sp>
      <p:pic>
        <p:nvPicPr>
          <p:cNvPr id="12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</a:rPr>
              <a:t>ДБ-3А №188855 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579 ДБАП 51 ДБАД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100" b="0" dirty="0" smtClean="0">
                <a:solidFill>
                  <a:srgbClr val="002060"/>
                </a:solidFill>
              </a:rPr>
              <a:t>сбит </a:t>
            </a:r>
            <a:r>
              <a:rPr lang="ru-RU" sz="3100" b="0" dirty="0" err="1" smtClean="0">
                <a:solidFill>
                  <a:srgbClr val="002060"/>
                </a:solidFill>
              </a:rPr>
              <a:t>сбит</a:t>
            </a:r>
            <a:r>
              <a:rPr lang="ru-RU" sz="3100" b="0" dirty="0" smtClean="0">
                <a:solidFill>
                  <a:srgbClr val="002060"/>
                </a:solidFill>
              </a:rPr>
              <a:t> в воздушном бою 23 октября 1941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430" y="200024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командир экипажа лейтенант </a:t>
            </a:r>
            <a:r>
              <a:rPr lang="ru-RU" dirty="0" err="1" smtClean="0"/>
              <a:t>Подлипенко</a:t>
            </a:r>
            <a:endParaRPr lang="ru-RU" dirty="0"/>
          </a:p>
        </p:txBody>
      </p:sp>
      <p:pic>
        <p:nvPicPr>
          <p:cNvPr id="14" name="Рисунок 13" descr="6 Подлипенко Михаил Никитови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71678"/>
            <a:ext cx="3071834" cy="4095779"/>
          </a:xfrm>
          <a:prstGeom prst="rect">
            <a:avLst/>
          </a:prstGeom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143248"/>
            <a:ext cx="4572032" cy="190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ВВС\Небо_родины_Для_сай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07" y="0"/>
            <a:ext cx="2542093" cy="1639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14338"/>
            <a:ext cx="8358246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</a:rPr>
              <a:t>ДБ-3А №188855 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579 ДБАП 51 ДБАД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100" b="0" dirty="0" smtClean="0">
                <a:solidFill>
                  <a:srgbClr val="002060"/>
                </a:solidFill>
              </a:rPr>
              <a:t>сбит </a:t>
            </a:r>
            <a:r>
              <a:rPr lang="ru-RU" sz="3100" b="0" dirty="0" err="1" smtClean="0">
                <a:solidFill>
                  <a:srgbClr val="002060"/>
                </a:solidFill>
              </a:rPr>
              <a:t>сбит</a:t>
            </a:r>
            <a:r>
              <a:rPr lang="ru-RU" sz="3100" b="0" dirty="0" smtClean="0">
                <a:solidFill>
                  <a:srgbClr val="002060"/>
                </a:solidFill>
              </a:rPr>
              <a:t> в воздушном бою 23 октября 1941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С моей флешки\Доки ДОСААФ Бумеранг\Лого финал\Лого финал Бумеранг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1143008" cy="1459559"/>
          </a:xfrm>
          <a:prstGeom prst="rect">
            <a:avLst/>
          </a:prstGeom>
          <a:noFill/>
        </p:spPr>
      </p:pic>
      <p:pic>
        <p:nvPicPr>
          <p:cNvPr id="8" name="Рисунок 7" descr="20190427_153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3116"/>
            <a:ext cx="5048286" cy="3786214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857364"/>
            <a:ext cx="2952771" cy="2214578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86256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359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Пе2 из 38 ап 204 бд Григорово</vt:lpstr>
      <vt:lpstr>Пе2 38 ап 204 бд Григорово</vt:lpstr>
      <vt:lpstr>Пе2 38 ап 204 бд Григорово</vt:lpstr>
      <vt:lpstr>Миг 3 27 ИАП 6 ИАК героя РФ. П.В. Еремеева (деревня Румянцево Истринского района)</vt:lpstr>
      <vt:lpstr>Миг 3 27 ИАП 6 ИАК героя РФ. П.В. Еремеева (деревня Румянцево Истринского района)</vt:lpstr>
      <vt:lpstr>Миг 3 27 ИАП 6 ИАК героя РФ. П.В. Еремеева (деревня Румянцево Истринского района)</vt:lpstr>
      <vt:lpstr>Миг 3 34 ИАП 6 ИАК Виктор Александрович Киселев (деревня Романово)</vt:lpstr>
      <vt:lpstr>ДБ-3А №188855  579 ДБАП 51 ДБАД сбит сбит в воздушном бою 23 октября 1941</vt:lpstr>
      <vt:lpstr>ДБ-3А №188855  579 ДБАП 51 ДБАД сбит сбит в воздушном бою 23 октября 1941</vt:lpstr>
      <vt:lpstr>ЛАГГ-3 № 31211422.   старший лейтенант  Рязанцев Александр Николаевич</vt:lpstr>
      <vt:lpstr>ЛАГГ-3 № 31211422.   старший лейтенант  Рязанцев Александр Николаевич</vt:lpstr>
      <vt:lpstr>ЛАГГ-3 № 31211422.   старший лейтенант  Рязанцев Александр Николаевич</vt:lpstr>
      <vt:lpstr>Командир эскадрильи 122-го ап  капитан Викторов Николай Никифорович 1909 - 27.10.1941 </vt:lpstr>
      <vt:lpstr>Командир эскадрильи 122-го ап  капитан Викторов Николай Никифорович 1909 - 27.10.1941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7А  12-13(15) Слизнево</dc:title>
  <dc:creator>ХУДОЖКА</dc:creator>
  <cp:lastModifiedBy>ХУДОЖКА</cp:lastModifiedBy>
  <cp:revision>42</cp:revision>
  <dcterms:created xsi:type="dcterms:W3CDTF">2016-11-18T08:32:36Z</dcterms:created>
  <dcterms:modified xsi:type="dcterms:W3CDTF">2020-04-28T12:48:45Z</dcterms:modified>
</cp:coreProperties>
</file>