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3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6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15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4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50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759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53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0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20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53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5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19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82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49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2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8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1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E97E91-E0E0-410E-BB48-10C369FE44FD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C43B-C95D-4D42-BB1E-EAB92FD1E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982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hOLY92eB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7" y="365760"/>
            <a:ext cx="7990449" cy="5992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euY0EJq3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047" y="618979"/>
            <a:ext cx="7704406" cy="5778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9mPJsT9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9138" y="464232"/>
            <a:ext cx="7779434" cy="58345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xDVWBLiK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896" y="281110"/>
            <a:ext cx="4632232" cy="6182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ZOdeLUAAB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437" y="404446"/>
            <a:ext cx="8027963" cy="60209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wCg9lxJd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911" y="400928"/>
            <a:ext cx="7746609" cy="5809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Jg8aXBvz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7089" y="182879"/>
            <a:ext cx="3995224" cy="64993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3469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государственной молодежной политики в рамках взаимодействия с администрациями городских и сельских поселений</dc:title>
  <dc:creator>владимир утев</dc:creator>
  <cp:lastModifiedBy>MS Office 2007</cp:lastModifiedBy>
  <cp:revision>200</cp:revision>
  <dcterms:created xsi:type="dcterms:W3CDTF">2020-11-27T05:47:26Z</dcterms:created>
  <dcterms:modified xsi:type="dcterms:W3CDTF">2023-07-06T13:15:27Z</dcterms:modified>
</cp:coreProperties>
</file>