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02D"/>
    <a:srgbClr val="CB3D3D"/>
    <a:srgbClr val="DD5333"/>
    <a:srgbClr val="F29676"/>
    <a:srgbClr val="800000"/>
    <a:srgbClr val="E84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7C3E-2FB6-EC7F-72DC-86B1D1D5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304C18-51EF-32DE-3CB5-9701C0B2C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4124C2-A545-F421-C2D7-8464CC91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DCB45-670A-3F82-6FC9-7424883B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F6BA3-2B6D-A425-6878-2456D1BA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95EF3-1DB4-2E30-BE09-BFFF1901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B9FC92-3516-9BC7-AF42-DD2EEFB51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6798E-5F94-8CF8-22F2-20E35609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755B0-C88A-397D-1E82-B6A1AF9F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A803B-B426-C75F-E6F6-4B1EA61D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8457E-2D31-B150-A0F0-7A08F9D1F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5F862B-B3E5-7560-46E5-50FE3A5B8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B805B-C062-8661-AE53-B652D9C8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07273-1D89-3444-866A-EE2F81E7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F259F-34D4-A91E-7A07-4E0F9F05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0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BF8ED-2C05-1D1D-E13C-8A0905D8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4644E-4FDC-D682-4BE9-DA2F631C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889B5-8E8A-8393-2250-A7038EDA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E047F-8CA1-62EA-A26B-B2C4D026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09B4B-BAFE-BE5B-1EEB-D9AB8FB4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1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5DB2B-CFD4-F39B-C44A-B5131C6F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98F77-0952-D28D-273D-2549000B6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FC0F2-9C9D-AB4A-B7A2-D469E0D9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BFA9C-EC10-8B9B-6487-C437E75B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20E7E-8C53-E4C0-38DD-185A0103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3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4B871-DD93-3447-33C8-C4C1E472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EEB29-E24B-738E-7CBA-FE187A939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FA3025-4A0F-02C1-DFD8-7398BD50D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E8092-8DB4-BA66-F8DD-0591ED5C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FF94BA-9862-51F2-598F-4DDCED60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0A94C-07B5-E002-4316-FF6AF98F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1BEFC-A68C-426C-7BF9-663E792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59B78-64D0-E0AC-89DB-A5105B29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C756B-74FE-2084-2D38-6FE8093E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34A988-C258-5C40-9AB7-386252848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7B850A-B7DA-1182-DB45-060848F8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F5DB2F-CC3A-D85D-CB17-11CE9602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F71F3D-003B-F6CB-C4C1-8D470B70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DC209E-41DD-932C-84B5-FD0024AB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0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191E6-5B71-7AAB-1D75-E06D4BB0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B7370B-83C2-6645-CF49-6ED0B9933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ECB12D-22E7-6FB0-8E1C-D95AADB3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25CC49-3806-96EF-4E09-EEAD812D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4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0C55F2-72E0-A643-F9C9-1A712C5E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41A27B-F70E-6114-65F3-31ABB7F3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A515C0-4F6D-FF9B-B891-27432517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9F321-B306-3D4E-9C7F-742C3458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ADBD8-0C87-2D39-8CC8-87E916A9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A46ACB-5FE0-A394-0E6E-033F4861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94F7F5-F742-49E3-0C85-35990E43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EDD88-358F-883E-2EE2-5187B319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59396-8C27-D7D3-E05B-923420FD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6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C3887-2EDA-B371-36DE-0357BBDD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486DF9-B492-DB69-F02D-CFBEFBE25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496CA9-E959-5900-6319-F11EDDF4D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A3B27-7557-B0E7-07A8-87A69CBA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D795F-EE41-D28F-6FDA-5596F722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C9800-BF71-6C41-C128-8EB78EC4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DF513-163F-397D-E80A-78A30A51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1DB0A-4C4D-98D1-91FC-75E916A6F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C77AA-1368-3BAF-C68E-D1FC7CE45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2D1C-C4FE-4A53-9F6D-ECE8DFCB8CB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1F3A9-F089-22D6-7737-5B7CC879C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1D0D0-A0E9-71A7-C93B-B94CB13CA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D50B-2D4C-4B9B-B9CB-76E011DD6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A21CC2E9-0171-B3BD-E4A9-9B961299A32E}"/>
              </a:ext>
            </a:extLst>
          </p:cNvPr>
          <p:cNvSpPr/>
          <p:nvPr/>
        </p:nvSpPr>
        <p:spPr>
          <a:xfrm>
            <a:off x="-1773" y="0"/>
            <a:ext cx="3015916" cy="28875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FD16D-B738-3B6B-649E-9274553C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742" y="1983886"/>
            <a:ext cx="10102516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РЕАЛИЗАЦИИ МОЛОДЕЖНОЙ ПОЛИТИКИ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CE844-DCDD-0B29-9D0E-5641BFDB8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3220" y="4802323"/>
            <a:ext cx="5467493" cy="1314867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муниципальное образование городской округ город Луганск Луганской Народной Республики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0ECF20C-6F92-D44D-9951-5314BC5E86CC}"/>
              </a:ext>
            </a:extLst>
          </p:cNvPr>
          <p:cNvSpPr/>
          <p:nvPr/>
        </p:nvSpPr>
        <p:spPr>
          <a:xfrm>
            <a:off x="9729411" y="4547937"/>
            <a:ext cx="2454442" cy="23100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6EE2EAB-0BE6-23ED-0A9F-F0C5DF278508}"/>
              </a:ext>
            </a:extLst>
          </p:cNvPr>
          <p:cNvSpPr/>
          <p:nvPr/>
        </p:nvSpPr>
        <p:spPr>
          <a:xfrm>
            <a:off x="2534228" y="18272"/>
            <a:ext cx="1604211" cy="1564106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A007B6C-7224-819E-B6F9-4FE5CDE1B8D5}"/>
              </a:ext>
            </a:extLst>
          </p:cNvPr>
          <p:cNvSpPr/>
          <p:nvPr/>
        </p:nvSpPr>
        <p:spPr>
          <a:xfrm>
            <a:off x="0" y="5484394"/>
            <a:ext cx="1387642" cy="1373606"/>
          </a:xfrm>
          <a:prstGeom prst="ellipse">
            <a:avLst/>
          </a:prstGeom>
          <a:solidFill>
            <a:srgbClr val="DD5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6314BDA-5533-6826-B8EE-002124CD2F90}"/>
              </a:ext>
            </a:extLst>
          </p:cNvPr>
          <p:cNvSpPr/>
          <p:nvPr/>
        </p:nvSpPr>
        <p:spPr>
          <a:xfrm>
            <a:off x="713874" y="6051884"/>
            <a:ext cx="810126" cy="77002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C2EE00E-9299-6FA7-E2FD-90DA1D63EE09}"/>
              </a:ext>
            </a:extLst>
          </p:cNvPr>
          <p:cNvSpPr/>
          <p:nvPr/>
        </p:nvSpPr>
        <p:spPr>
          <a:xfrm>
            <a:off x="11109158" y="0"/>
            <a:ext cx="1082842" cy="1074822"/>
          </a:xfrm>
          <a:prstGeom prst="ellipse">
            <a:avLst/>
          </a:prstGeom>
          <a:solidFill>
            <a:srgbClr val="EFA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750B0137-DDE4-ABCC-467B-ADB2ACB9B5D6}"/>
              </a:ext>
            </a:extLst>
          </p:cNvPr>
          <p:cNvSpPr/>
          <p:nvPr/>
        </p:nvSpPr>
        <p:spPr>
          <a:xfrm rot="15651727" flipH="1">
            <a:off x="8902934" y="-2938202"/>
            <a:ext cx="5719227" cy="5040212"/>
          </a:xfrm>
          <a:prstGeom prst="arc">
            <a:avLst/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DCCDC884-FD84-2C64-EA69-A6A072C1733B}"/>
              </a:ext>
            </a:extLst>
          </p:cNvPr>
          <p:cNvSpPr/>
          <p:nvPr/>
        </p:nvSpPr>
        <p:spPr>
          <a:xfrm rot="10074275">
            <a:off x="7434501" y="-2045421"/>
            <a:ext cx="3906417" cy="3254649"/>
          </a:xfrm>
          <a:prstGeom prst="arc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8CED00C0-0919-D698-4848-CDCED116B967}"/>
              </a:ext>
            </a:extLst>
          </p:cNvPr>
          <p:cNvSpPr/>
          <p:nvPr/>
        </p:nvSpPr>
        <p:spPr>
          <a:xfrm rot="2827393">
            <a:off x="-3040961" y="2246213"/>
            <a:ext cx="3617238" cy="337622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BC41B6A3-EBA2-C667-4256-050097D21A39}"/>
              </a:ext>
            </a:extLst>
          </p:cNvPr>
          <p:cNvSpPr/>
          <p:nvPr/>
        </p:nvSpPr>
        <p:spPr>
          <a:xfrm rot="20061391">
            <a:off x="76344" y="6059761"/>
            <a:ext cx="4196021" cy="3365603"/>
          </a:xfrm>
          <a:prstGeom prst="arc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8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F7882-BBC1-31D6-A06A-46C74AF3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«Чистые игры»</a:t>
            </a:r>
            <a:b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0" name="Объект 29">
            <a:extLst>
              <a:ext uri="{FF2B5EF4-FFF2-40B4-BE49-F238E27FC236}">
                <a16:creationId xmlns:a16="http://schemas.microsoft.com/office/drawing/2014/main" id="{FAD49384-6A8E-E8B4-A1F1-025EF223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61" y="1389062"/>
            <a:ext cx="7685315" cy="32423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сделаем чище наш любимый город!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DF3B67-5240-FB47-479E-1B0D1BB01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9841" r="17143" b="9841"/>
          <a:stretch/>
        </p:blipFill>
        <p:spPr>
          <a:xfrm>
            <a:off x="958888" y="2445730"/>
            <a:ext cx="5137112" cy="3526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648B80-639C-0427-D50B-247C49E87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" r="2077" b="2828"/>
          <a:stretch/>
        </p:blipFill>
        <p:spPr>
          <a:xfrm>
            <a:off x="7510670" y="2111075"/>
            <a:ext cx="2971328" cy="209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94D5063-F8FB-9FE3-DBEE-6BE8791CB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70" y="4631418"/>
            <a:ext cx="3201706" cy="186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2CA2D1C-55A3-0945-4794-AC945C0AE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28"/>
            <a:ext cx="631371" cy="631371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9D279E07-BD98-62F1-B715-C748E2B6F89B}"/>
              </a:ext>
            </a:extLst>
          </p:cNvPr>
          <p:cNvSpPr/>
          <p:nvPr/>
        </p:nvSpPr>
        <p:spPr>
          <a:xfrm>
            <a:off x="10481998" y="89427"/>
            <a:ext cx="1480457" cy="1325563"/>
          </a:xfrm>
          <a:prstGeom prst="ellipse">
            <a:avLst/>
          </a:prstGeom>
          <a:solidFill>
            <a:srgbClr val="EFA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07B179F-09D0-7E9B-7BB5-603D2E10CE79}"/>
              </a:ext>
            </a:extLst>
          </p:cNvPr>
          <p:cNvSpPr/>
          <p:nvPr/>
        </p:nvSpPr>
        <p:spPr>
          <a:xfrm>
            <a:off x="97026" y="492121"/>
            <a:ext cx="534345" cy="520173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78663D1-F7C5-6614-FE3D-21D5855BA714}"/>
              </a:ext>
            </a:extLst>
          </p:cNvPr>
          <p:cNvSpPr/>
          <p:nvPr/>
        </p:nvSpPr>
        <p:spPr>
          <a:xfrm>
            <a:off x="429986" y="346941"/>
            <a:ext cx="304800" cy="290359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6CAD2A8-962E-44AD-1E53-CDBD74D642CB}"/>
              </a:ext>
            </a:extLst>
          </p:cNvPr>
          <p:cNvSpPr/>
          <p:nvPr/>
        </p:nvSpPr>
        <p:spPr>
          <a:xfrm>
            <a:off x="11144366" y="1491638"/>
            <a:ext cx="989181" cy="954092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54DF4B7-6B1B-C2EF-D1E9-E2C591A6CD93}"/>
              </a:ext>
            </a:extLst>
          </p:cNvPr>
          <p:cNvSpPr/>
          <p:nvPr/>
        </p:nvSpPr>
        <p:spPr>
          <a:xfrm>
            <a:off x="11353800" y="5972702"/>
            <a:ext cx="773246" cy="696686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>
            <a:extLst>
              <a:ext uri="{FF2B5EF4-FFF2-40B4-BE49-F238E27FC236}">
                <a16:creationId xmlns:a16="http://schemas.microsoft.com/office/drawing/2014/main" id="{B8995CF4-E882-D325-39B4-F42B67E1030A}"/>
              </a:ext>
            </a:extLst>
          </p:cNvPr>
          <p:cNvSpPr/>
          <p:nvPr/>
        </p:nvSpPr>
        <p:spPr>
          <a:xfrm rot="6099393">
            <a:off x="-1948012" y="-2652652"/>
            <a:ext cx="4755996" cy="3756031"/>
          </a:xfrm>
          <a:prstGeom prst="arc">
            <a:avLst>
              <a:gd name="adj1" fmla="val 16934872"/>
              <a:gd name="adj2" fmla="val 0"/>
            </a:avLst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>
            <a:extLst>
              <a:ext uri="{FF2B5EF4-FFF2-40B4-BE49-F238E27FC236}">
                <a16:creationId xmlns:a16="http://schemas.microsoft.com/office/drawing/2014/main" id="{CEDC95AC-C3C5-0CD0-5663-017EF017F924}"/>
              </a:ext>
            </a:extLst>
          </p:cNvPr>
          <p:cNvSpPr/>
          <p:nvPr/>
        </p:nvSpPr>
        <p:spPr>
          <a:xfrm rot="8265688">
            <a:off x="65317" y="-2519470"/>
            <a:ext cx="2971328" cy="3165402"/>
          </a:xfrm>
          <a:prstGeom prst="arc">
            <a:avLst>
              <a:gd name="adj1" fmla="val 15504842"/>
              <a:gd name="adj2" fmla="val 205768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>
            <a:extLst>
              <a:ext uri="{FF2B5EF4-FFF2-40B4-BE49-F238E27FC236}">
                <a16:creationId xmlns:a16="http://schemas.microsoft.com/office/drawing/2014/main" id="{03BF269A-C884-2E33-F788-C8E384B0EDAE}"/>
              </a:ext>
            </a:extLst>
          </p:cNvPr>
          <p:cNvSpPr/>
          <p:nvPr/>
        </p:nvSpPr>
        <p:spPr>
          <a:xfrm rot="11569246">
            <a:off x="9820861" y="-1169259"/>
            <a:ext cx="3636189" cy="3242356"/>
          </a:xfrm>
          <a:prstGeom prst="arc">
            <a:avLst>
              <a:gd name="adj1" fmla="val 14294282"/>
              <a:gd name="adj2" fmla="val 88428"/>
            </a:avLst>
          </a:prstGeom>
          <a:noFill/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>
            <a:extLst>
              <a:ext uri="{FF2B5EF4-FFF2-40B4-BE49-F238E27FC236}">
                <a16:creationId xmlns:a16="http://schemas.microsoft.com/office/drawing/2014/main" id="{8CB70A1D-47B3-B87E-9994-9B406C409F38}"/>
              </a:ext>
            </a:extLst>
          </p:cNvPr>
          <p:cNvSpPr/>
          <p:nvPr/>
        </p:nvSpPr>
        <p:spPr>
          <a:xfrm rot="14161293">
            <a:off x="10928653" y="2786146"/>
            <a:ext cx="5684470" cy="4753769"/>
          </a:xfrm>
          <a:prstGeom prst="arc">
            <a:avLst>
              <a:gd name="adj1" fmla="val 15527457"/>
              <a:gd name="adj2" fmla="val 0"/>
            </a:avLst>
          </a:prstGeom>
          <a:ln>
            <a:solidFill>
              <a:srgbClr val="CB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>
            <a:extLst>
              <a:ext uri="{FF2B5EF4-FFF2-40B4-BE49-F238E27FC236}">
                <a16:creationId xmlns:a16="http://schemas.microsoft.com/office/drawing/2014/main" id="{11FB4960-6DD2-84B6-D8AD-1B45F073CDF7}"/>
              </a:ext>
            </a:extLst>
          </p:cNvPr>
          <p:cNvSpPr/>
          <p:nvPr/>
        </p:nvSpPr>
        <p:spPr>
          <a:xfrm rot="12685973">
            <a:off x="11055885" y="128659"/>
            <a:ext cx="3377508" cy="3875038"/>
          </a:xfrm>
          <a:prstGeom prst="arc">
            <a:avLst>
              <a:gd name="adj1" fmla="val 15336101"/>
              <a:gd name="adj2" fmla="val 0"/>
            </a:avLst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0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6EA2A-947F-73BD-71D9-53BD124A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81"/>
            <a:ext cx="10515600" cy="1325563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«Георгиевская лента»</a:t>
            </a:r>
            <a:b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497F5-A4BF-1CA2-D5AD-19023673044B}"/>
              </a:ext>
            </a:extLst>
          </p:cNvPr>
          <p:cNvSpPr txBox="1"/>
          <p:nvPr/>
        </p:nvSpPr>
        <p:spPr>
          <a:xfrm>
            <a:off x="-481521" y="1040851"/>
            <a:ext cx="1295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«Время не имеет власти над величием всего, что мы пережили в войну. А народ, переживший однажды большие испытания, будет и впредь черпать силы в этой победе.»</a:t>
            </a:r>
          </a:p>
          <a:p>
            <a:pPr lvl="3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К. Жуков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FC2911-4005-58A7-5A01-31B46E26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29"/>
            <a:ext cx="631371" cy="631371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2A9719B0-10A5-89E0-CAC2-6BA96E5F40AA}"/>
              </a:ext>
            </a:extLst>
          </p:cNvPr>
          <p:cNvSpPr/>
          <p:nvPr/>
        </p:nvSpPr>
        <p:spPr>
          <a:xfrm>
            <a:off x="11081657" y="0"/>
            <a:ext cx="1110343" cy="1037592"/>
          </a:xfrm>
          <a:prstGeom prst="ellipse">
            <a:avLst/>
          </a:prstGeom>
          <a:solidFill>
            <a:srgbClr val="DD5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DEAA28A-4BA9-E3AA-555E-386512E35C69}"/>
              </a:ext>
            </a:extLst>
          </p:cNvPr>
          <p:cNvSpPr/>
          <p:nvPr/>
        </p:nvSpPr>
        <p:spPr>
          <a:xfrm>
            <a:off x="10491325" y="129590"/>
            <a:ext cx="394390" cy="3892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A39FFD6-2659-1C13-61A5-05213B640F3B}"/>
              </a:ext>
            </a:extLst>
          </p:cNvPr>
          <p:cNvSpPr/>
          <p:nvPr/>
        </p:nvSpPr>
        <p:spPr>
          <a:xfrm>
            <a:off x="0" y="15291"/>
            <a:ext cx="1110343" cy="103759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D79442A-E821-EBA6-2869-971FE4BAEFC1}"/>
              </a:ext>
            </a:extLst>
          </p:cNvPr>
          <p:cNvSpPr/>
          <p:nvPr/>
        </p:nvSpPr>
        <p:spPr>
          <a:xfrm>
            <a:off x="509011" y="5466197"/>
            <a:ext cx="461681" cy="443861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B351C18-5AE5-1F5D-435A-28B38A894C27}"/>
              </a:ext>
            </a:extLst>
          </p:cNvPr>
          <p:cNvSpPr/>
          <p:nvPr/>
        </p:nvSpPr>
        <p:spPr>
          <a:xfrm>
            <a:off x="27356" y="5061307"/>
            <a:ext cx="722546" cy="666403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5F22CA0A-1422-0D98-6190-0935F9735903}"/>
              </a:ext>
            </a:extLst>
          </p:cNvPr>
          <p:cNvSpPr/>
          <p:nvPr/>
        </p:nvSpPr>
        <p:spPr>
          <a:xfrm>
            <a:off x="-2830286" y="4425240"/>
            <a:ext cx="5660572" cy="4865520"/>
          </a:xfrm>
          <a:prstGeom prst="arc">
            <a:avLst/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6D03561B-AC72-7330-F496-7FDF55D74C27}"/>
              </a:ext>
            </a:extLst>
          </p:cNvPr>
          <p:cNvSpPr/>
          <p:nvPr/>
        </p:nvSpPr>
        <p:spPr>
          <a:xfrm rot="17387408">
            <a:off x="999167" y="5222025"/>
            <a:ext cx="5660572" cy="4865520"/>
          </a:xfrm>
          <a:prstGeom prst="arc">
            <a:avLst>
              <a:gd name="adj1" fmla="val 16200000"/>
              <a:gd name="adj2" fmla="val 316045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D52AC3-D6F8-7575-1815-57D757776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9" y="2986763"/>
            <a:ext cx="2547438" cy="1698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Дуга 26">
            <a:extLst>
              <a:ext uri="{FF2B5EF4-FFF2-40B4-BE49-F238E27FC236}">
                <a16:creationId xmlns:a16="http://schemas.microsoft.com/office/drawing/2014/main" id="{CB946964-1F2E-0481-53D9-9CB2019B3644}"/>
              </a:ext>
            </a:extLst>
          </p:cNvPr>
          <p:cNvSpPr/>
          <p:nvPr/>
        </p:nvSpPr>
        <p:spPr>
          <a:xfrm rot="12966514">
            <a:off x="9729171" y="2153633"/>
            <a:ext cx="5174731" cy="4865520"/>
          </a:xfrm>
          <a:prstGeom prst="arc">
            <a:avLst>
              <a:gd name="adj1" fmla="val 15323743"/>
              <a:gd name="adj2" fmla="val 3069256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3E3A07EB-0D82-4488-BCAF-9901AE287166}"/>
              </a:ext>
            </a:extLst>
          </p:cNvPr>
          <p:cNvSpPr/>
          <p:nvPr/>
        </p:nvSpPr>
        <p:spPr>
          <a:xfrm>
            <a:off x="4539433" y="2366414"/>
            <a:ext cx="5660572" cy="4865520"/>
          </a:xfrm>
          <a:prstGeom prst="arc">
            <a:avLst>
              <a:gd name="adj1" fmla="val 10304993"/>
              <a:gd name="adj2" fmla="val 3237562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CAF51B-0DF7-82F8-773F-A09D74167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83" y="3835909"/>
            <a:ext cx="3999969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3FF75B-847D-3352-2068-AC98851A2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7" y="4685055"/>
            <a:ext cx="3540659" cy="2006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539125-DEBF-B406-6EE2-398EBA037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81" y="2613770"/>
            <a:ext cx="2547438" cy="1698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Дуга 28">
            <a:extLst>
              <a:ext uri="{FF2B5EF4-FFF2-40B4-BE49-F238E27FC236}">
                <a16:creationId xmlns:a16="http://schemas.microsoft.com/office/drawing/2014/main" id="{C61A75E6-3477-F6D2-05AA-3DE84AD98555}"/>
              </a:ext>
            </a:extLst>
          </p:cNvPr>
          <p:cNvSpPr/>
          <p:nvPr/>
        </p:nvSpPr>
        <p:spPr>
          <a:xfrm rot="7558694">
            <a:off x="-1167939" y="-4212256"/>
            <a:ext cx="5660572" cy="4865520"/>
          </a:xfrm>
          <a:prstGeom prst="arc">
            <a:avLst>
              <a:gd name="adj1" fmla="val 16853541"/>
              <a:gd name="adj2" fmla="val 0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7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37D58-FD95-E0DA-7CE7-89D512FE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 здоровья»</a:t>
            </a:r>
            <a:b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52F25-D20C-EEAE-0534-0726E5C4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06" y="1402941"/>
            <a:ext cx="6505452" cy="314914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знать, чтобы спасти жизнь?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вовремя распознать обострение заболевания?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облегчить состояние до приезда скорой помощи?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бояться навредить, оказывая помощь.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теряться при чрезвычайных ситуациях.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19160-8EB4-EA2E-B690-5447B2A32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05" y="4838829"/>
            <a:ext cx="3004966" cy="20171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675B85-FF9C-F21D-E5F6-C0267BEDA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5" y="1158008"/>
            <a:ext cx="5113715" cy="3255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D0776-2035-98B8-EBDC-96B351707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56" y="4526171"/>
            <a:ext cx="5722280" cy="23318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705647-86C7-A7E3-3AFE-28BB6C3A5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609600" cy="6096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9205FADC-CC16-F4FD-B577-F9059CC399AC}"/>
              </a:ext>
            </a:extLst>
          </p:cNvPr>
          <p:cNvSpPr/>
          <p:nvPr/>
        </p:nvSpPr>
        <p:spPr>
          <a:xfrm>
            <a:off x="0" y="0"/>
            <a:ext cx="1175658" cy="11321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A554B77-CE30-AB7C-4E0A-634611E2F91B}"/>
              </a:ext>
            </a:extLst>
          </p:cNvPr>
          <p:cNvSpPr/>
          <p:nvPr/>
        </p:nvSpPr>
        <p:spPr>
          <a:xfrm>
            <a:off x="1018651" y="-6406"/>
            <a:ext cx="707571" cy="689542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FF0124-015D-5E5C-CEB3-1427A9F998B6}"/>
              </a:ext>
            </a:extLst>
          </p:cNvPr>
          <p:cNvSpPr/>
          <p:nvPr/>
        </p:nvSpPr>
        <p:spPr>
          <a:xfrm>
            <a:off x="11003655" y="0"/>
            <a:ext cx="1175658" cy="1132115"/>
          </a:xfrm>
          <a:prstGeom prst="ellipse">
            <a:avLst/>
          </a:prstGeom>
          <a:solidFill>
            <a:srgbClr val="DD5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EF9B9E3-112A-7369-EDCD-30A2A8BCD608}"/>
              </a:ext>
            </a:extLst>
          </p:cNvPr>
          <p:cNvSpPr/>
          <p:nvPr/>
        </p:nvSpPr>
        <p:spPr>
          <a:xfrm>
            <a:off x="11471742" y="6168458"/>
            <a:ext cx="707571" cy="689542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EC83B94-784E-58EA-C3E5-3CFF0ADC01E1}"/>
              </a:ext>
            </a:extLst>
          </p:cNvPr>
          <p:cNvSpPr/>
          <p:nvPr/>
        </p:nvSpPr>
        <p:spPr>
          <a:xfrm>
            <a:off x="11745686" y="5679339"/>
            <a:ext cx="446314" cy="422388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44E3F302-E42A-853D-C71A-52D82CD38468}"/>
              </a:ext>
            </a:extLst>
          </p:cNvPr>
          <p:cNvSpPr/>
          <p:nvPr/>
        </p:nvSpPr>
        <p:spPr>
          <a:xfrm rot="10549146">
            <a:off x="9987239" y="-2941590"/>
            <a:ext cx="5660572" cy="4865520"/>
          </a:xfrm>
          <a:prstGeom prst="arc">
            <a:avLst>
              <a:gd name="adj1" fmla="val 17318182"/>
              <a:gd name="adj2" fmla="val 21212689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D4710A76-CF67-91C3-C822-27B29A7418C3}"/>
              </a:ext>
            </a:extLst>
          </p:cNvPr>
          <p:cNvSpPr/>
          <p:nvPr/>
        </p:nvSpPr>
        <p:spPr>
          <a:xfrm rot="9509334">
            <a:off x="8279306" y="-3812372"/>
            <a:ext cx="5660572" cy="4865520"/>
          </a:xfrm>
          <a:prstGeom prst="arc">
            <a:avLst>
              <a:gd name="adj1" fmla="val 16200000"/>
              <a:gd name="adj2" fmla="val 21144867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81DFE453-6859-58D0-3BDC-7EAA3392FC61}"/>
              </a:ext>
            </a:extLst>
          </p:cNvPr>
          <p:cNvSpPr/>
          <p:nvPr/>
        </p:nvSpPr>
        <p:spPr>
          <a:xfrm rot="5161495">
            <a:off x="-4170671" y="-2872887"/>
            <a:ext cx="5660572" cy="4865520"/>
          </a:xfrm>
          <a:prstGeom prst="arc">
            <a:avLst>
              <a:gd name="adj1" fmla="val 17107750"/>
              <a:gd name="adj2" fmla="val 201076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B5F715F7-3970-1954-6E89-9ECF4DBA3A38}"/>
              </a:ext>
            </a:extLst>
          </p:cNvPr>
          <p:cNvSpPr/>
          <p:nvPr/>
        </p:nvSpPr>
        <p:spPr>
          <a:xfrm rot="7372665">
            <a:off x="-1350722" y="-3812372"/>
            <a:ext cx="5660572" cy="4865520"/>
          </a:xfrm>
          <a:prstGeom prst="arc">
            <a:avLst>
              <a:gd name="adj1" fmla="val 16275709"/>
              <a:gd name="adj2" fmla="val 21549150"/>
            </a:avLst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329F64E3-0927-2950-F623-209ADDB89097}"/>
              </a:ext>
            </a:extLst>
          </p:cNvPr>
          <p:cNvSpPr/>
          <p:nvPr/>
        </p:nvSpPr>
        <p:spPr>
          <a:xfrm rot="15025571">
            <a:off x="10863336" y="4314252"/>
            <a:ext cx="5660572" cy="4865520"/>
          </a:xfrm>
          <a:prstGeom prst="arc">
            <a:avLst>
              <a:gd name="adj1" fmla="val 17209044"/>
              <a:gd name="adj2" fmla="val 20856824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>
            <a:extLst>
              <a:ext uri="{FF2B5EF4-FFF2-40B4-BE49-F238E27FC236}">
                <a16:creationId xmlns:a16="http://schemas.microsoft.com/office/drawing/2014/main" id="{758C0DBC-B3C8-4981-43C5-EA808BEF2FFE}"/>
              </a:ext>
            </a:extLst>
          </p:cNvPr>
          <p:cNvSpPr/>
          <p:nvPr/>
        </p:nvSpPr>
        <p:spPr>
          <a:xfrm rot="13632834">
            <a:off x="11358645" y="525994"/>
            <a:ext cx="7351754" cy="6274165"/>
          </a:xfrm>
          <a:prstGeom prst="arc">
            <a:avLst>
              <a:gd name="adj1" fmla="val 17193243"/>
              <a:gd name="adj2" fmla="val 20621599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20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E4D0-F080-1FD1-521F-80B1A60E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35281"/>
            <a:ext cx="107083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РЕАЛИЗАЦИИ МОЛОДЁЖНОЙ ПОЛИТИКИ В СОЦИАЛЬНЫХ СЕТЯХ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CA9B4-06EC-FCD6-960B-B7255479D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494" y="4711246"/>
            <a:ext cx="5157787" cy="8239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E84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3117F9B-963C-7940-4850-C4D89F7EB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6290" y="4711246"/>
            <a:ext cx="5183188" cy="8239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E84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3DF408-E377-5173-FF73-9EEA0B1C57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2" r="86" b="30196"/>
          <a:stretch/>
        </p:blipFill>
        <p:spPr>
          <a:xfrm>
            <a:off x="1850245" y="5657470"/>
            <a:ext cx="2776312" cy="105901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DFE288B-A864-46AB-95CA-1330A4A6DB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31" y="5656371"/>
            <a:ext cx="1060110" cy="1060110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36ACA289-C369-4DA4-7DA6-801BA41A61BE}"/>
              </a:ext>
            </a:extLst>
          </p:cNvPr>
          <p:cNvSpPr/>
          <p:nvPr/>
        </p:nvSpPr>
        <p:spPr>
          <a:xfrm>
            <a:off x="0" y="0"/>
            <a:ext cx="839787" cy="823912"/>
          </a:xfrm>
          <a:prstGeom prst="ellipse">
            <a:avLst/>
          </a:prstGeom>
          <a:solidFill>
            <a:srgbClr val="EFA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10DDF5C-90D1-2BCE-8D96-92062F29B50A}"/>
              </a:ext>
            </a:extLst>
          </p:cNvPr>
          <p:cNvSpPr/>
          <p:nvPr/>
        </p:nvSpPr>
        <p:spPr>
          <a:xfrm>
            <a:off x="11166530" y="2228850"/>
            <a:ext cx="907786" cy="918152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F934D26-889D-4BBB-4341-A7694005E5D8}"/>
              </a:ext>
            </a:extLst>
          </p:cNvPr>
          <p:cNvSpPr/>
          <p:nvPr/>
        </p:nvSpPr>
        <p:spPr>
          <a:xfrm>
            <a:off x="281293" y="3844470"/>
            <a:ext cx="581891" cy="571500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1B29D39-1E1F-5D26-A422-43E0870C3847}"/>
              </a:ext>
            </a:extLst>
          </p:cNvPr>
          <p:cNvSpPr/>
          <p:nvPr/>
        </p:nvSpPr>
        <p:spPr>
          <a:xfrm>
            <a:off x="572239" y="5587412"/>
            <a:ext cx="911719" cy="905463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EA118F7-B506-632D-BA54-22A9DD8A1078}"/>
              </a:ext>
            </a:extLst>
          </p:cNvPr>
          <p:cNvSpPr/>
          <p:nvPr/>
        </p:nvSpPr>
        <p:spPr>
          <a:xfrm>
            <a:off x="61955" y="6149255"/>
            <a:ext cx="581891" cy="571500"/>
          </a:xfrm>
          <a:prstGeom prst="ellipse">
            <a:avLst/>
          </a:prstGeom>
          <a:solidFill>
            <a:srgbClr val="DD5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4ACF7E2-D645-CD8F-850E-DF4351AAFDFA}"/>
              </a:ext>
            </a:extLst>
          </p:cNvPr>
          <p:cNvSpPr/>
          <p:nvPr/>
        </p:nvSpPr>
        <p:spPr>
          <a:xfrm>
            <a:off x="10948164" y="5658569"/>
            <a:ext cx="1243836" cy="1158835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3CFD5F42-8358-4E97-4351-FBB196BC4755}"/>
              </a:ext>
            </a:extLst>
          </p:cNvPr>
          <p:cNvSpPr/>
          <p:nvPr/>
        </p:nvSpPr>
        <p:spPr>
          <a:xfrm rot="2314055">
            <a:off x="-2239515" y="2829969"/>
            <a:ext cx="2769685" cy="3129663"/>
          </a:xfrm>
          <a:prstGeom prst="arc">
            <a:avLst>
              <a:gd name="adj1" fmla="val 15888514"/>
              <a:gd name="adj2" fmla="val 854129"/>
            </a:avLst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548E4EDF-928D-C691-340B-FCAB7D799324}"/>
              </a:ext>
            </a:extLst>
          </p:cNvPr>
          <p:cNvSpPr/>
          <p:nvPr/>
        </p:nvSpPr>
        <p:spPr>
          <a:xfrm rot="21081705">
            <a:off x="-1694324" y="4546291"/>
            <a:ext cx="2769685" cy="3129663"/>
          </a:xfrm>
          <a:prstGeom prst="arc">
            <a:avLst>
              <a:gd name="adj1" fmla="val 17404245"/>
              <a:gd name="adj2" fmla="val 2383381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958926AB-CEBC-8ED7-A667-A2469FA2CB1D}"/>
              </a:ext>
            </a:extLst>
          </p:cNvPr>
          <p:cNvSpPr/>
          <p:nvPr/>
        </p:nvSpPr>
        <p:spPr>
          <a:xfrm rot="18359547">
            <a:off x="5016555" y="6067398"/>
            <a:ext cx="2769685" cy="3129663"/>
          </a:xfrm>
          <a:prstGeom prst="arc">
            <a:avLst>
              <a:gd name="adj1" fmla="val 15888514"/>
              <a:gd name="adj2" fmla="val 1234447"/>
            </a:avLst>
          </a:prstGeom>
          <a:ln>
            <a:solidFill>
              <a:srgbClr val="CB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D7088E4C-74E7-7725-D251-73B233B8234E}"/>
              </a:ext>
            </a:extLst>
          </p:cNvPr>
          <p:cNvSpPr/>
          <p:nvPr/>
        </p:nvSpPr>
        <p:spPr>
          <a:xfrm rot="4252239">
            <a:off x="-1621398" y="-1752441"/>
            <a:ext cx="2769685" cy="3129663"/>
          </a:xfrm>
          <a:prstGeom prst="arc">
            <a:avLst>
              <a:gd name="adj1" fmla="val 17833160"/>
              <a:gd name="adj2" fmla="val 559887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0C906731-4DC9-AC43-2570-096543C6C042}"/>
              </a:ext>
            </a:extLst>
          </p:cNvPr>
          <p:cNvSpPr/>
          <p:nvPr/>
        </p:nvSpPr>
        <p:spPr>
          <a:xfrm rot="11365363">
            <a:off x="11404035" y="-2213006"/>
            <a:ext cx="2769685" cy="3129663"/>
          </a:xfrm>
          <a:prstGeom prst="arc">
            <a:avLst>
              <a:gd name="adj1" fmla="val 17023622"/>
              <a:gd name="adj2" fmla="val 19435828"/>
            </a:avLst>
          </a:prstGeom>
          <a:ln>
            <a:solidFill>
              <a:srgbClr val="CB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FCBC814E-9F80-81D8-67DA-74F17A5586BF}"/>
              </a:ext>
            </a:extLst>
          </p:cNvPr>
          <p:cNvSpPr/>
          <p:nvPr/>
        </p:nvSpPr>
        <p:spPr>
          <a:xfrm rot="13890135">
            <a:off x="11331938" y="3487864"/>
            <a:ext cx="2769685" cy="3129663"/>
          </a:xfrm>
          <a:prstGeom prst="arc">
            <a:avLst>
              <a:gd name="adj1" fmla="val 15888514"/>
              <a:gd name="adj2" fmla="val 1025401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2C1D8D5C-5E40-26EC-44F4-A57E2E013676}"/>
              </a:ext>
            </a:extLst>
          </p:cNvPr>
          <p:cNvSpPr/>
          <p:nvPr/>
        </p:nvSpPr>
        <p:spPr>
          <a:xfrm rot="16717990">
            <a:off x="10284645" y="4546292"/>
            <a:ext cx="2769685" cy="3129663"/>
          </a:xfrm>
          <a:prstGeom prst="arc">
            <a:avLst>
              <a:gd name="adj1" fmla="val 13865860"/>
              <a:gd name="adj2" fmla="val 854129"/>
            </a:avLst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A9E9D8E-1134-3F99-D551-C0DA2312645A}"/>
              </a:ext>
            </a:extLst>
          </p:cNvPr>
          <p:cNvSpPr/>
          <p:nvPr/>
        </p:nvSpPr>
        <p:spPr>
          <a:xfrm>
            <a:off x="11038532" y="5249408"/>
            <a:ext cx="581891" cy="5715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C60209-65F0-5218-3C66-10064C478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54" y="2084255"/>
            <a:ext cx="2994790" cy="29947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FF8AAA3-1D3A-ADE4-A757-A68760236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70" y="2146754"/>
            <a:ext cx="2787561" cy="28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03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850DD-ABDF-4847-7025-92FF7E95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5A5C1-C9E4-2237-4103-833F77F5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645790"/>
            <a:ext cx="12192000" cy="1205859"/>
          </a:xfrm>
          <a:solidFill>
            <a:srgbClr val="EFA02D">
              <a:alpha val="77000"/>
            </a:srgbClr>
          </a:solidFill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и ждём ваших идей!</a:t>
            </a:r>
          </a:p>
        </p:txBody>
      </p:sp>
    </p:spTree>
    <p:extLst>
      <p:ext uri="{BB962C8B-B14F-4D97-AF65-F5344CB8AC3E}">
        <p14:creationId xmlns:p14="http://schemas.microsoft.com/office/powerpoint/2010/main" val="4094314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6183C6-91C2-7F52-1387-95999FEA6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60F9161-A426-D777-13E2-ED707957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92883"/>
            <a:ext cx="10723419" cy="1018310"/>
          </a:xfrm>
          <a:solidFill>
            <a:srgbClr val="E84518">
              <a:alpha val="81000"/>
            </a:srgbClr>
          </a:solidFill>
          <a:effectLst/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ФАТЕЕВА ДАРЬЯ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 реализации молодёжной политики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405F4C9-47FB-EA70-1F78-1C5871F8F2A0}"/>
              </a:ext>
            </a:extLst>
          </p:cNvPr>
          <p:cNvSpPr/>
          <p:nvPr/>
        </p:nvSpPr>
        <p:spPr>
          <a:xfrm>
            <a:off x="10723419" y="193962"/>
            <a:ext cx="1319646" cy="1309254"/>
          </a:xfrm>
          <a:prstGeom prst="ellipse">
            <a:avLst/>
          </a:prstGeom>
          <a:solidFill>
            <a:srgbClr val="8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12B5F9C-B567-D1B6-0F40-C98C8F0C5EF0}"/>
              </a:ext>
            </a:extLst>
          </p:cNvPr>
          <p:cNvSpPr/>
          <p:nvPr/>
        </p:nvSpPr>
        <p:spPr>
          <a:xfrm>
            <a:off x="1530925" y="240720"/>
            <a:ext cx="401782" cy="412173"/>
          </a:xfrm>
          <a:prstGeom prst="ellipse">
            <a:avLst/>
          </a:prstGeom>
          <a:solidFill>
            <a:srgbClr val="CB3D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512769F-D1F9-CDE3-164D-194AD17B9C25}"/>
              </a:ext>
            </a:extLst>
          </p:cNvPr>
          <p:cNvSpPr/>
          <p:nvPr/>
        </p:nvSpPr>
        <p:spPr>
          <a:xfrm>
            <a:off x="105640" y="69272"/>
            <a:ext cx="1319646" cy="1309254"/>
          </a:xfrm>
          <a:prstGeom prst="ellipse">
            <a:avLst/>
          </a:prstGeom>
          <a:solidFill>
            <a:srgbClr val="EFA0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F2B6C7F-627E-DA7D-5845-41C7B18B6831}"/>
              </a:ext>
            </a:extLst>
          </p:cNvPr>
          <p:cNvSpPr/>
          <p:nvPr/>
        </p:nvSpPr>
        <p:spPr>
          <a:xfrm>
            <a:off x="11305310" y="5902038"/>
            <a:ext cx="737755" cy="762000"/>
          </a:xfrm>
          <a:prstGeom prst="ellipse">
            <a:avLst/>
          </a:prstGeom>
          <a:solidFill>
            <a:srgbClr val="DD53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48F6EBC9-001E-DAD9-DA71-B34AA1490A36}"/>
              </a:ext>
            </a:extLst>
          </p:cNvPr>
          <p:cNvSpPr/>
          <p:nvPr/>
        </p:nvSpPr>
        <p:spPr>
          <a:xfrm rot="7063510">
            <a:off x="-966356" y="-1342595"/>
            <a:ext cx="3667991" cy="3179618"/>
          </a:xfrm>
          <a:prstGeom prst="arc">
            <a:avLst>
              <a:gd name="adj1" fmla="val 13976781"/>
              <a:gd name="adj2" fmla="val 0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FD3EEBFE-0A94-6016-1AC8-4771641A77F2}"/>
              </a:ext>
            </a:extLst>
          </p:cNvPr>
          <p:cNvSpPr/>
          <p:nvPr/>
        </p:nvSpPr>
        <p:spPr>
          <a:xfrm rot="13645523">
            <a:off x="9549245" y="-211282"/>
            <a:ext cx="3667991" cy="3179618"/>
          </a:xfrm>
          <a:prstGeom prst="arc">
            <a:avLst>
              <a:gd name="adj1" fmla="val 11785321"/>
              <a:gd name="adj2" fmla="val 0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4C05FF1E-7C26-9527-44F9-4492CD3086D1}"/>
              </a:ext>
            </a:extLst>
          </p:cNvPr>
          <p:cNvSpPr/>
          <p:nvPr/>
        </p:nvSpPr>
        <p:spPr>
          <a:xfrm rot="9966756">
            <a:off x="327969" y="-1990296"/>
            <a:ext cx="3667991" cy="3179618"/>
          </a:xfrm>
          <a:prstGeom prst="arc">
            <a:avLst>
              <a:gd name="adj1" fmla="val 12365495"/>
              <a:gd name="adj2" fmla="val 0"/>
            </a:avLst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8A2FC47C-DA0D-166A-2809-21E32F2DB8D7}"/>
              </a:ext>
            </a:extLst>
          </p:cNvPr>
          <p:cNvSpPr/>
          <p:nvPr/>
        </p:nvSpPr>
        <p:spPr>
          <a:xfrm rot="13897514">
            <a:off x="10718406" y="434454"/>
            <a:ext cx="3667991" cy="3179618"/>
          </a:xfrm>
          <a:prstGeom prst="arc">
            <a:avLst>
              <a:gd name="adj1" fmla="val 13976781"/>
              <a:gd name="adj2" fmla="val 1607362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EF6D1CD9-0971-674B-F06D-F1F9AACF95A8}"/>
              </a:ext>
            </a:extLst>
          </p:cNvPr>
          <p:cNvSpPr/>
          <p:nvPr/>
        </p:nvSpPr>
        <p:spPr>
          <a:xfrm rot="17118357">
            <a:off x="10358005" y="4975052"/>
            <a:ext cx="3667991" cy="3179618"/>
          </a:xfrm>
          <a:prstGeom prst="arc">
            <a:avLst>
              <a:gd name="adj1" fmla="val 14633503"/>
              <a:gd name="adj2" fmla="val 20674555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77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76D60-6726-4CC7-1D3D-4FC0E165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71" y="2231652"/>
            <a:ext cx="11125198" cy="207409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8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создан отдел?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5C156A-DC44-D4F5-FA26-6DDDAC7AF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267" y="1115941"/>
            <a:ext cx="4694543" cy="1099342"/>
          </a:xfrm>
          <a:noFill/>
          <a:effectLst>
            <a:outerShdw blurRad="50800" dist="38100" dir="5400000" algn="t" rotWithShape="0">
              <a:srgbClr val="C00000">
                <a:alpha val="40000"/>
              </a:srgbClr>
            </a:outerShdw>
            <a:softEdge rad="0"/>
          </a:effectLst>
        </p:spPr>
        <p:txBody>
          <a:bodyPr>
            <a:normAutofit lnSpcReduction="10000"/>
          </a:bodyPr>
          <a:lstStyle/>
          <a:p>
            <a:r>
              <a:rPr lang="ru-RU" sz="3600" dirty="0">
                <a:gradFill>
                  <a:gsLst>
                    <a:gs pos="66000">
                      <a:schemeClr val="accent2">
                        <a:lumMod val="87000"/>
                      </a:schemeClr>
                    </a:gs>
                    <a:gs pos="44000">
                      <a:srgbClr val="F29676"/>
                    </a:gs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7000">
                      <a:schemeClr val="accent2">
                        <a:alpha val="64000"/>
                        <a:lumMod val="0"/>
                        <a:lumOff val="100000"/>
                      </a:schemeClr>
                    </a:gs>
                  </a:gsLst>
                  <a:lin ang="60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тобой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28B5BD-674F-CDFB-0F03-14E89E65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1" y="3808185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gradFill>
                  <a:gsLst>
                    <a:gs pos="66000">
                      <a:schemeClr val="accent2">
                        <a:lumMod val="87000"/>
                      </a:schemeClr>
                    </a:gs>
                    <a:gs pos="44000">
                      <a:srgbClr val="F29676"/>
                    </a:gs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7000">
                      <a:schemeClr val="accent2">
                        <a:alpha val="64000"/>
                        <a:lumMod val="0"/>
                        <a:lumOff val="100000"/>
                      </a:schemeClr>
                    </a:gs>
                  </a:gsLst>
                  <a:lin ang="6000000" scaled="0"/>
                </a:gradFill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твоих идей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7F91D8-86B7-9CFE-CFBF-08792BB6B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7078" y="4929573"/>
            <a:ext cx="5758922" cy="823912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gradFill>
                  <a:gsLst>
                    <a:gs pos="66000">
                      <a:schemeClr val="accent2">
                        <a:lumMod val="87000"/>
                      </a:schemeClr>
                    </a:gs>
                    <a:gs pos="44000">
                      <a:srgbClr val="F29676"/>
                    </a:gs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7000">
                      <a:schemeClr val="accent2">
                        <a:alpha val="64000"/>
                        <a:lumMod val="0"/>
                        <a:lumOff val="100000"/>
                      </a:schemeClr>
                    </a:gs>
                  </a:gsLst>
                  <a:lin ang="6000000" scaled="0"/>
                </a:gradFill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для тебя и с тобой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D54E99-2156-C4A7-3205-56BFA226B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03853" y="2251508"/>
            <a:ext cx="5502124" cy="151443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gradFill>
                  <a:gsLst>
                    <a:gs pos="73000">
                      <a:schemeClr val="accent2">
                        <a:lumMod val="87000"/>
                      </a:schemeClr>
                    </a:gs>
                    <a:gs pos="44000">
                      <a:srgbClr val="F29676"/>
                    </a:gs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7000">
                      <a:schemeClr val="accent2">
                        <a:alpha val="64000"/>
                        <a:lumMod val="0"/>
                        <a:lumOff val="100000"/>
                      </a:schemeClr>
                    </a:gs>
                  </a:gsLst>
                  <a:lin ang="6000000" scaled="0"/>
                </a:gradFill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твоих инициатив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EA51A-9542-981A-5076-440F613FCAE6}"/>
              </a:ext>
            </a:extLst>
          </p:cNvPr>
          <p:cNvSpPr txBox="1"/>
          <p:nvPr/>
        </p:nvSpPr>
        <p:spPr>
          <a:xfrm>
            <a:off x="4364791" y="4326632"/>
            <a:ext cx="6097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gradFill>
                  <a:gsLst>
                    <a:gs pos="73000">
                      <a:schemeClr val="accent2">
                        <a:lumMod val="87000"/>
                      </a:schemeClr>
                    </a:gs>
                    <a:gs pos="44000">
                      <a:srgbClr val="F29676"/>
                    </a:gs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7000">
                      <a:schemeClr val="accent2">
                        <a:alpha val="64000"/>
                        <a:lumMod val="0"/>
                        <a:lumOff val="100000"/>
                      </a:schemeClr>
                    </a:gs>
                  </a:gsLst>
                  <a:lin ang="6000000" scaled="0"/>
                </a:gradFill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твоего творчества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3626CA5-52EF-0F9B-0751-C2A8171CF288}"/>
              </a:ext>
            </a:extLst>
          </p:cNvPr>
          <p:cNvSpPr/>
          <p:nvPr/>
        </p:nvSpPr>
        <p:spPr>
          <a:xfrm>
            <a:off x="9077476" y="0"/>
            <a:ext cx="3113314" cy="2968869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7F0B056-6ABC-F9BA-6E0F-2156C699623C}"/>
              </a:ext>
            </a:extLst>
          </p:cNvPr>
          <p:cNvSpPr/>
          <p:nvPr/>
        </p:nvSpPr>
        <p:spPr>
          <a:xfrm>
            <a:off x="10287000" y="1903590"/>
            <a:ext cx="1905000" cy="1812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31DF21-21CF-5DD5-9B9D-C22BA1A33721}"/>
              </a:ext>
            </a:extLst>
          </p:cNvPr>
          <p:cNvSpPr/>
          <p:nvPr/>
        </p:nvSpPr>
        <p:spPr>
          <a:xfrm>
            <a:off x="0" y="6390"/>
            <a:ext cx="903514" cy="843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91B956-FCF4-B28B-156D-0511F5DD59F5}"/>
              </a:ext>
            </a:extLst>
          </p:cNvPr>
          <p:cNvSpPr/>
          <p:nvPr/>
        </p:nvSpPr>
        <p:spPr>
          <a:xfrm>
            <a:off x="11517086" y="6183086"/>
            <a:ext cx="674914" cy="674914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E68C1126-A4EA-94FB-9454-4AEDD5F68AC2}"/>
              </a:ext>
            </a:extLst>
          </p:cNvPr>
          <p:cNvSpPr/>
          <p:nvPr/>
        </p:nvSpPr>
        <p:spPr>
          <a:xfrm rot="10090464">
            <a:off x="7150445" y="-3058398"/>
            <a:ext cx="5662226" cy="4927781"/>
          </a:xfrm>
          <a:prstGeom prst="arc">
            <a:avLst/>
          </a:prstGeom>
          <a:noFill/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F4D7551D-9503-D1A2-70A7-D8F352D1A20D}"/>
              </a:ext>
            </a:extLst>
          </p:cNvPr>
          <p:cNvSpPr/>
          <p:nvPr/>
        </p:nvSpPr>
        <p:spPr>
          <a:xfrm rot="10800000">
            <a:off x="10383762" y="1528099"/>
            <a:ext cx="3624182" cy="3336245"/>
          </a:xfrm>
          <a:prstGeom prst="arc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id="{6F525F57-AC12-AFCA-0107-7AC5AEBE5608}"/>
              </a:ext>
            </a:extLst>
          </p:cNvPr>
          <p:cNvSpPr/>
          <p:nvPr/>
        </p:nvSpPr>
        <p:spPr>
          <a:xfrm rot="8289189">
            <a:off x="1733558" y="-3513521"/>
            <a:ext cx="4376059" cy="4061854"/>
          </a:xfrm>
          <a:prstGeom prst="arc">
            <a:avLst/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C70F905C-CACE-2F75-87E6-65A7B69287EE}"/>
              </a:ext>
            </a:extLst>
          </p:cNvPr>
          <p:cNvSpPr/>
          <p:nvPr/>
        </p:nvSpPr>
        <p:spPr>
          <a:xfrm rot="19057892">
            <a:off x="3860800" y="6088922"/>
            <a:ext cx="6464226" cy="5899488"/>
          </a:xfrm>
          <a:prstGeom prst="arc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C48A40-BB4D-5E47-0F02-AC8C6BA6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759"/>
            <a:ext cx="751114" cy="751114"/>
          </a:xfrm>
          <a:prstGeom prst="rect">
            <a:avLst/>
          </a:prstGeom>
        </p:spPr>
      </p:pic>
      <p:sp>
        <p:nvSpPr>
          <p:cNvPr id="23" name="Сердце 22">
            <a:extLst>
              <a:ext uri="{FF2B5EF4-FFF2-40B4-BE49-F238E27FC236}">
                <a16:creationId xmlns:a16="http://schemas.microsoft.com/office/drawing/2014/main" id="{289FD14C-0530-2BEB-D041-83618ED05000}"/>
              </a:ext>
            </a:extLst>
          </p:cNvPr>
          <p:cNvSpPr/>
          <p:nvPr/>
        </p:nvSpPr>
        <p:spPr>
          <a:xfrm>
            <a:off x="4476940" y="3923978"/>
            <a:ext cx="337457" cy="304517"/>
          </a:xfrm>
          <a:prstGeom prst="heart">
            <a:avLst/>
          </a:prstGeom>
          <a:gradFill>
            <a:gsLst>
              <a:gs pos="66000">
                <a:srgbClr val="FF0000"/>
              </a:gs>
              <a:gs pos="44000">
                <a:srgbClr val="E84518"/>
              </a:gs>
              <a:gs pos="10000">
                <a:srgbClr val="F29676"/>
              </a:gs>
              <a:gs pos="97000">
                <a:schemeClr val="accent2">
                  <a:alpha val="64000"/>
                  <a:lumMod val="0"/>
                  <a:lumOff val="10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0AAB7525-35CE-E539-6745-765B10F917BF}"/>
              </a:ext>
            </a:extLst>
          </p:cNvPr>
          <p:cNvSpPr/>
          <p:nvPr/>
        </p:nvSpPr>
        <p:spPr>
          <a:xfrm>
            <a:off x="8411217" y="4426609"/>
            <a:ext cx="337457" cy="304517"/>
          </a:xfrm>
          <a:prstGeom prst="heart">
            <a:avLst/>
          </a:prstGeom>
          <a:gradFill>
            <a:gsLst>
              <a:gs pos="66000">
                <a:srgbClr val="FF0000"/>
              </a:gs>
              <a:gs pos="44000">
                <a:srgbClr val="E84518"/>
              </a:gs>
              <a:gs pos="10000">
                <a:srgbClr val="F29676"/>
              </a:gs>
              <a:gs pos="97000">
                <a:schemeClr val="accent2">
                  <a:alpha val="64000"/>
                  <a:lumMod val="0"/>
                  <a:lumOff val="10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>
            <a:extLst>
              <a:ext uri="{FF2B5EF4-FFF2-40B4-BE49-F238E27FC236}">
                <a16:creationId xmlns:a16="http://schemas.microsoft.com/office/drawing/2014/main" id="{20719020-9C17-806D-DE23-A01F2513E09F}"/>
              </a:ext>
            </a:extLst>
          </p:cNvPr>
          <p:cNvSpPr/>
          <p:nvPr/>
        </p:nvSpPr>
        <p:spPr>
          <a:xfrm>
            <a:off x="2804297" y="5413972"/>
            <a:ext cx="337457" cy="304517"/>
          </a:xfrm>
          <a:prstGeom prst="heart">
            <a:avLst/>
          </a:prstGeom>
          <a:gradFill>
            <a:gsLst>
              <a:gs pos="66000">
                <a:srgbClr val="FF0000"/>
              </a:gs>
              <a:gs pos="44000">
                <a:srgbClr val="E84518"/>
              </a:gs>
              <a:gs pos="10000">
                <a:srgbClr val="F29676"/>
              </a:gs>
              <a:gs pos="97000">
                <a:schemeClr val="accent2">
                  <a:alpha val="64000"/>
                  <a:lumMod val="0"/>
                  <a:lumOff val="10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>
            <a:extLst>
              <a:ext uri="{FF2B5EF4-FFF2-40B4-BE49-F238E27FC236}">
                <a16:creationId xmlns:a16="http://schemas.microsoft.com/office/drawing/2014/main" id="{EFCD85DD-F9A0-B103-F8F4-F75F7B12EB23}"/>
              </a:ext>
            </a:extLst>
          </p:cNvPr>
          <p:cNvSpPr/>
          <p:nvPr/>
        </p:nvSpPr>
        <p:spPr>
          <a:xfrm>
            <a:off x="7863513" y="2378556"/>
            <a:ext cx="337457" cy="304517"/>
          </a:xfrm>
          <a:prstGeom prst="heart">
            <a:avLst/>
          </a:prstGeom>
          <a:gradFill>
            <a:gsLst>
              <a:gs pos="66000">
                <a:srgbClr val="FF0000"/>
              </a:gs>
              <a:gs pos="44000">
                <a:srgbClr val="E84518"/>
              </a:gs>
              <a:gs pos="10000">
                <a:srgbClr val="F29676"/>
              </a:gs>
              <a:gs pos="97000">
                <a:schemeClr val="accent2">
                  <a:alpha val="64000"/>
                  <a:lumMod val="0"/>
                  <a:lumOff val="10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>
            <a:extLst>
              <a:ext uri="{FF2B5EF4-FFF2-40B4-BE49-F238E27FC236}">
                <a16:creationId xmlns:a16="http://schemas.microsoft.com/office/drawing/2014/main" id="{DE503181-EEAE-C2F4-2E18-4F59202BB18D}"/>
              </a:ext>
            </a:extLst>
          </p:cNvPr>
          <p:cNvSpPr/>
          <p:nvPr/>
        </p:nvSpPr>
        <p:spPr>
          <a:xfrm>
            <a:off x="4078591" y="1770844"/>
            <a:ext cx="337457" cy="304517"/>
          </a:xfrm>
          <a:prstGeom prst="heart">
            <a:avLst/>
          </a:prstGeom>
          <a:gradFill>
            <a:gsLst>
              <a:gs pos="66000">
                <a:srgbClr val="FF0000"/>
              </a:gs>
              <a:gs pos="44000">
                <a:srgbClr val="E84518"/>
              </a:gs>
              <a:gs pos="10000">
                <a:srgbClr val="F29676"/>
              </a:gs>
              <a:gs pos="97000">
                <a:schemeClr val="accent2">
                  <a:alpha val="64000"/>
                  <a:lumMod val="0"/>
                  <a:lumOff val="10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CC2EA5-32DF-39C1-A8C1-0BAA81889335}"/>
              </a:ext>
            </a:extLst>
          </p:cNvPr>
          <p:cNvSpPr txBox="1"/>
          <p:nvPr/>
        </p:nvSpPr>
        <p:spPr>
          <a:xfrm>
            <a:off x="4931229" y="5460199"/>
            <a:ext cx="6369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gradFill>
                  <a:gsLst>
                    <a:gs pos="66000">
                      <a:schemeClr val="accent2">
                        <a:lumMod val="87000"/>
                      </a:schemeClr>
                    </a:gs>
                    <a:gs pos="44000">
                      <a:srgbClr val="F29676"/>
                    </a:gs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7000">
                      <a:schemeClr val="accent2">
                        <a:alpha val="64000"/>
                        <a:lumMod val="0"/>
                        <a:lumOff val="100000"/>
                      </a:schemeClr>
                    </a:gs>
                  </a:gsLst>
                  <a:lin ang="6000000" scaled="0"/>
                </a:gradFill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нашей с тобой исторической памяти</a:t>
            </a:r>
          </a:p>
        </p:txBody>
      </p:sp>
      <p:sp>
        <p:nvSpPr>
          <p:cNvPr id="30" name="Сердце 29">
            <a:extLst>
              <a:ext uri="{FF2B5EF4-FFF2-40B4-BE49-F238E27FC236}">
                <a16:creationId xmlns:a16="http://schemas.microsoft.com/office/drawing/2014/main" id="{CA663C9C-BFF2-C0D1-0ED7-9861027E4879}"/>
              </a:ext>
            </a:extLst>
          </p:cNvPr>
          <p:cNvSpPr/>
          <p:nvPr/>
        </p:nvSpPr>
        <p:spPr>
          <a:xfrm>
            <a:off x="10416419" y="5566231"/>
            <a:ext cx="337457" cy="304517"/>
          </a:xfrm>
          <a:prstGeom prst="heart">
            <a:avLst/>
          </a:prstGeom>
          <a:gradFill>
            <a:gsLst>
              <a:gs pos="66000">
                <a:srgbClr val="FF0000"/>
              </a:gs>
              <a:gs pos="44000">
                <a:srgbClr val="E84518"/>
              </a:gs>
              <a:gs pos="10000">
                <a:srgbClr val="F29676"/>
              </a:gs>
              <a:gs pos="97000">
                <a:schemeClr val="accent2">
                  <a:alpha val="64000"/>
                  <a:lumMod val="0"/>
                  <a:lumOff val="10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0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A5D9DB7-EF7F-319C-42AB-639C74B1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0282" y="1044206"/>
            <a:ext cx="2880056" cy="191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54C2B2F-8A05-5799-8923-43FBC0F8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26" y="2587112"/>
            <a:ext cx="3549606" cy="163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125DC4B-355A-6B8F-6143-B90DC307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  <a:effectLst>
            <a:outerShdw blurRad="50800" dist="38100" dir="2700000" algn="tl" rotWithShape="0">
              <a:srgbClr val="80000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E84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НАШЕЙ МОЛОДЁЖЬЮ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F066DDD-B61C-EFF8-3815-34C575292BA7}"/>
              </a:ext>
            </a:extLst>
          </p:cNvPr>
          <p:cNvSpPr/>
          <p:nvPr/>
        </p:nvSpPr>
        <p:spPr>
          <a:xfrm>
            <a:off x="1" y="1"/>
            <a:ext cx="620486" cy="576942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9430C9F-27C7-840B-4C8D-AD4BD1FF4916}"/>
              </a:ext>
            </a:extLst>
          </p:cNvPr>
          <p:cNvSpPr/>
          <p:nvPr/>
        </p:nvSpPr>
        <p:spPr>
          <a:xfrm>
            <a:off x="10439400" y="5246914"/>
            <a:ext cx="1752600" cy="1611086"/>
          </a:xfrm>
          <a:prstGeom prst="ellipse">
            <a:avLst/>
          </a:prstGeom>
          <a:solidFill>
            <a:srgbClr val="DD5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5A7295-CFA2-3539-7898-20C972A0D145}"/>
              </a:ext>
            </a:extLst>
          </p:cNvPr>
          <p:cNvSpPr/>
          <p:nvPr/>
        </p:nvSpPr>
        <p:spPr>
          <a:xfrm>
            <a:off x="11419264" y="4882241"/>
            <a:ext cx="783772" cy="729343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B36AFD9-45AC-1F17-3146-1E54F747FE26}"/>
              </a:ext>
            </a:extLst>
          </p:cNvPr>
          <p:cNvSpPr/>
          <p:nvPr/>
        </p:nvSpPr>
        <p:spPr>
          <a:xfrm>
            <a:off x="10640785" y="6520543"/>
            <a:ext cx="337457" cy="3374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DE27AC5B-906F-4C91-44D6-4E254CB17845}"/>
              </a:ext>
            </a:extLst>
          </p:cNvPr>
          <p:cNvSpPr/>
          <p:nvPr/>
        </p:nvSpPr>
        <p:spPr>
          <a:xfrm>
            <a:off x="-3004457" y="4365171"/>
            <a:ext cx="6008914" cy="4985657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75E9F3DF-0D83-E5C8-4B08-DB43EB8B97C4}"/>
              </a:ext>
            </a:extLst>
          </p:cNvPr>
          <p:cNvSpPr/>
          <p:nvPr/>
        </p:nvSpPr>
        <p:spPr>
          <a:xfrm rot="19041003">
            <a:off x="228598" y="6261428"/>
            <a:ext cx="4724400" cy="4430486"/>
          </a:xfrm>
          <a:prstGeom prst="arc">
            <a:avLst/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7AA4016A-39F7-E347-2929-148249AD6AED}"/>
              </a:ext>
            </a:extLst>
          </p:cNvPr>
          <p:cNvSpPr/>
          <p:nvPr/>
        </p:nvSpPr>
        <p:spPr>
          <a:xfrm rot="2695474">
            <a:off x="-1944921" y="3635829"/>
            <a:ext cx="2291221" cy="2340429"/>
          </a:xfrm>
          <a:prstGeom prst="arc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528B12F9-CB00-36DF-074F-C5E6FDDD37C4}"/>
              </a:ext>
            </a:extLst>
          </p:cNvPr>
          <p:cNvSpPr/>
          <p:nvPr/>
        </p:nvSpPr>
        <p:spPr>
          <a:xfrm rot="10800000">
            <a:off x="10499271" y="-1420586"/>
            <a:ext cx="3385457" cy="2841171"/>
          </a:xfrm>
          <a:prstGeom prst="arc">
            <a:avLst/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B2EEEE13-F12A-00EB-A99A-1701959EEFAE}"/>
              </a:ext>
            </a:extLst>
          </p:cNvPr>
          <p:cNvSpPr/>
          <p:nvPr/>
        </p:nvSpPr>
        <p:spPr>
          <a:xfrm rot="13417581">
            <a:off x="11847999" y="99851"/>
            <a:ext cx="2481943" cy="2536371"/>
          </a:xfrm>
          <a:prstGeom prst="arc">
            <a:avLst/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43A4DDD7-448B-7AC1-70E4-F743A5232608}"/>
              </a:ext>
            </a:extLst>
          </p:cNvPr>
          <p:cNvSpPr/>
          <p:nvPr/>
        </p:nvSpPr>
        <p:spPr>
          <a:xfrm rot="5199048">
            <a:off x="-1872343" y="-1835358"/>
            <a:ext cx="3546543" cy="3918857"/>
          </a:xfrm>
          <a:prstGeom prst="arc">
            <a:avLst/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9ADEF04-8EE7-ED2A-EDE0-D4047F62B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36" y="1803144"/>
            <a:ext cx="3068620" cy="1721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4667961-70A0-C011-12D0-0FF5F971B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838721"/>
            <a:ext cx="2167497" cy="144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4BC1EE3-7C5A-8419-0C91-8210D1CD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7" y="3653320"/>
            <a:ext cx="2943156" cy="2207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EE79A7-650A-C073-5B16-20B5E97F6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6" y="3653320"/>
            <a:ext cx="3308466" cy="2207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937DCC-9103-C1EE-64F3-A64C165A6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47" y="4691001"/>
            <a:ext cx="262684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7828B4-EA55-287C-565A-D8758F35E1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7770"/>
            <a:ext cx="740229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3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632F-B3F6-0B54-C83F-617F8F78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06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B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31CB9-8367-426E-A766-74C0810E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01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«Подкаст 1795. Подкаст твоего города»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«Возьми друга из приюта»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молодых родителей»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«Чистые игры»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«Георгиевская лента»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 здоровья»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B10261A-B8C2-EE6A-DDD1-979D60F78D95}"/>
              </a:ext>
            </a:extLst>
          </p:cNvPr>
          <p:cNvSpPr/>
          <p:nvPr/>
        </p:nvSpPr>
        <p:spPr>
          <a:xfrm>
            <a:off x="9829800" y="0"/>
            <a:ext cx="2362200" cy="2122714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1808063-738C-5B69-ED97-7E4A351A20DF}"/>
              </a:ext>
            </a:extLst>
          </p:cNvPr>
          <p:cNvSpPr/>
          <p:nvPr/>
        </p:nvSpPr>
        <p:spPr>
          <a:xfrm>
            <a:off x="0" y="0"/>
            <a:ext cx="1458686" cy="1325563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75E7CD1-B0F9-3E1D-43D9-5E71EECFB7B1}"/>
              </a:ext>
            </a:extLst>
          </p:cNvPr>
          <p:cNvSpPr/>
          <p:nvPr/>
        </p:nvSpPr>
        <p:spPr>
          <a:xfrm>
            <a:off x="1170214" y="-1248"/>
            <a:ext cx="707572" cy="664029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90456F6-1B6C-8C1A-0C96-EF0F5AF00284}"/>
              </a:ext>
            </a:extLst>
          </p:cNvPr>
          <p:cNvSpPr/>
          <p:nvPr/>
        </p:nvSpPr>
        <p:spPr>
          <a:xfrm>
            <a:off x="11212286" y="5889171"/>
            <a:ext cx="979714" cy="968829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D0546F9C-86C7-5ED9-3D1D-41AA6D895255}"/>
              </a:ext>
            </a:extLst>
          </p:cNvPr>
          <p:cNvSpPr/>
          <p:nvPr/>
        </p:nvSpPr>
        <p:spPr>
          <a:xfrm rot="14801877">
            <a:off x="11136085" y="2191354"/>
            <a:ext cx="3526972" cy="3497263"/>
          </a:xfrm>
          <a:prstGeom prst="arc">
            <a:avLst>
              <a:gd name="adj1" fmla="val 13649359"/>
              <a:gd name="adj2" fmla="val 0"/>
            </a:avLst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38D09E6C-7D5A-FD37-6822-F45BEBAE892D}"/>
              </a:ext>
            </a:extLst>
          </p:cNvPr>
          <p:cNvSpPr/>
          <p:nvPr/>
        </p:nvSpPr>
        <p:spPr>
          <a:xfrm rot="15631405">
            <a:off x="10695848" y="1198270"/>
            <a:ext cx="3048000" cy="3271158"/>
          </a:xfrm>
          <a:prstGeom prst="arc">
            <a:avLst>
              <a:gd name="adj1" fmla="val 11491243"/>
              <a:gd name="adj2" fmla="val 0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BE7EEE2C-C53C-BCE2-138C-B9DEA5B60085}"/>
              </a:ext>
            </a:extLst>
          </p:cNvPr>
          <p:cNvSpPr/>
          <p:nvPr/>
        </p:nvSpPr>
        <p:spPr>
          <a:xfrm rot="20804157">
            <a:off x="5320388" y="5195561"/>
            <a:ext cx="4041957" cy="4267200"/>
          </a:xfrm>
          <a:prstGeom prst="arc">
            <a:avLst>
              <a:gd name="adj1" fmla="val 12362933"/>
              <a:gd name="adj2" fmla="val 0"/>
            </a:avLst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BE297C63-977E-31D3-6AAB-DDB62053B8D3}"/>
              </a:ext>
            </a:extLst>
          </p:cNvPr>
          <p:cNvSpPr/>
          <p:nvPr/>
        </p:nvSpPr>
        <p:spPr>
          <a:xfrm rot="18747610">
            <a:off x="6874084" y="3482972"/>
            <a:ext cx="6328363" cy="6323392"/>
          </a:xfrm>
          <a:prstGeom prst="arc">
            <a:avLst>
              <a:gd name="adj1" fmla="val 13450139"/>
              <a:gd name="adj2" fmla="val 0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4BCD67C-9A57-5E67-3317-F9999B44B447}"/>
              </a:ext>
            </a:extLst>
          </p:cNvPr>
          <p:cNvSpPr/>
          <p:nvPr/>
        </p:nvSpPr>
        <p:spPr>
          <a:xfrm>
            <a:off x="0" y="1061357"/>
            <a:ext cx="870857" cy="785455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6BBA3DF1-9BE1-31AC-E856-391E23352B4E}"/>
              </a:ext>
            </a:extLst>
          </p:cNvPr>
          <p:cNvSpPr/>
          <p:nvPr/>
        </p:nvSpPr>
        <p:spPr>
          <a:xfrm rot="8124759">
            <a:off x="796927" y="-2814100"/>
            <a:ext cx="4002506" cy="3343180"/>
          </a:xfrm>
          <a:prstGeom prst="arc">
            <a:avLst/>
          </a:prstGeom>
          <a:ln>
            <a:solidFill>
              <a:srgbClr val="CB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EC527E-23A6-C08D-F918-A7AB3F7E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219"/>
            <a:ext cx="662781" cy="6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66C27-35BE-BC61-0290-67791102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4820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D5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НАПРАВЛЕНИЯ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0482B-683F-63A1-B4E3-24B5D315B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047" y="1756435"/>
            <a:ext cx="5056461" cy="38349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наука, знания и технологии;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искусство;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здоровый образ жизни;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 и добровольчество;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зоозащита;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воспитания и историческая память;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5478E-3A55-84CF-DB81-C1F40A5B2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322" y="1755089"/>
            <a:ext cx="5519956" cy="39764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 и коммуникации;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и социальное проектирование;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(согласно Указа Президента Российской Федерации об объявлении тематики года);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инициативы;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дипломатия и международные отношения.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942DD62-0D07-832E-A5F4-4E838668ABEC}"/>
              </a:ext>
            </a:extLst>
          </p:cNvPr>
          <p:cNvSpPr/>
          <p:nvPr/>
        </p:nvSpPr>
        <p:spPr>
          <a:xfrm>
            <a:off x="0" y="0"/>
            <a:ext cx="1719943" cy="1600200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6EC3304-2850-450B-FA2B-4D377AAC6259}"/>
              </a:ext>
            </a:extLst>
          </p:cNvPr>
          <p:cNvSpPr/>
          <p:nvPr/>
        </p:nvSpPr>
        <p:spPr>
          <a:xfrm>
            <a:off x="11277600" y="5998028"/>
            <a:ext cx="914400" cy="859972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AFD9E2B-C7EB-0522-A077-442CEB95D4BC}"/>
              </a:ext>
            </a:extLst>
          </p:cNvPr>
          <p:cNvSpPr/>
          <p:nvPr/>
        </p:nvSpPr>
        <p:spPr>
          <a:xfrm>
            <a:off x="11756571" y="0"/>
            <a:ext cx="402770" cy="3918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3330063-F71A-B387-1F89-4F5336491BB5}"/>
              </a:ext>
            </a:extLst>
          </p:cNvPr>
          <p:cNvSpPr/>
          <p:nvPr/>
        </p:nvSpPr>
        <p:spPr>
          <a:xfrm>
            <a:off x="1480457" y="0"/>
            <a:ext cx="881743" cy="849085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6FAE88C-83BE-4476-CD74-03E0DCF6ED39}"/>
              </a:ext>
            </a:extLst>
          </p:cNvPr>
          <p:cNvSpPr/>
          <p:nvPr/>
        </p:nvSpPr>
        <p:spPr>
          <a:xfrm>
            <a:off x="10521043" y="365126"/>
            <a:ext cx="1480456" cy="1325562"/>
          </a:xfrm>
          <a:prstGeom prst="ellipse">
            <a:avLst/>
          </a:prstGeom>
          <a:solidFill>
            <a:srgbClr val="EFA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A54A3C96-B61F-7536-9273-831C828E4EB1}"/>
              </a:ext>
            </a:extLst>
          </p:cNvPr>
          <p:cNvSpPr/>
          <p:nvPr/>
        </p:nvSpPr>
        <p:spPr>
          <a:xfrm rot="19289437">
            <a:off x="3583004" y="5821370"/>
            <a:ext cx="5330792" cy="5395755"/>
          </a:xfrm>
          <a:prstGeom prst="arc">
            <a:avLst>
              <a:gd name="adj1" fmla="val 15382499"/>
              <a:gd name="adj2" fmla="val 0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392C7CA9-51D2-EA89-98A8-0128593A2976}"/>
              </a:ext>
            </a:extLst>
          </p:cNvPr>
          <p:cNvSpPr/>
          <p:nvPr/>
        </p:nvSpPr>
        <p:spPr>
          <a:xfrm rot="18419462">
            <a:off x="7454630" y="6293526"/>
            <a:ext cx="2024743" cy="2046515"/>
          </a:xfrm>
          <a:prstGeom prst="arc">
            <a:avLst>
              <a:gd name="adj1" fmla="val 15574874"/>
              <a:gd name="adj2" fmla="val 1610045"/>
            </a:avLst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977E358D-1614-3AE6-DF5A-C6C7C2372689}"/>
              </a:ext>
            </a:extLst>
          </p:cNvPr>
          <p:cNvSpPr/>
          <p:nvPr/>
        </p:nvSpPr>
        <p:spPr>
          <a:xfrm rot="7724550">
            <a:off x="828145" y="-4688607"/>
            <a:ext cx="5595257" cy="5143047"/>
          </a:xfrm>
          <a:prstGeom prst="arc">
            <a:avLst>
              <a:gd name="adj1" fmla="val 17168594"/>
              <a:gd name="adj2" fmla="val 0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5C12FCAB-E9EB-3317-F09F-6B81769D3DD5}"/>
              </a:ext>
            </a:extLst>
          </p:cNvPr>
          <p:cNvSpPr/>
          <p:nvPr/>
        </p:nvSpPr>
        <p:spPr>
          <a:xfrm rot="10800000">
            <a:off x="10173589" y="-1866901"/>
            <a:ext cx="3951514" cy="3472543"/>
          </a:xfrm>
          <a:prstGeom prst="arc">
            <a:avLst>
              <a:gd name="adj1" fmla="val 16200000"/>
              <a:gd name="adj2" fmla="val 21376304"/>
            </a:avLst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5D6C9E-5F99-1601-F99D-382CD47F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3971"/>
            <a:ext cx="664029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7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E0D38-0AF9-5532-FDE6-34B31557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66" y="-315487"/>
            <a:ext cx="939902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«Подкаст 1795. Подкаст твоего города»</a:t>
            </a:r>
            <a:b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2761570-B96C-A235-5B3F-926B31EBD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9079" y="1285273"/>
            <a:ext cx="5172087" cy="3811588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гости.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задать свой вопрос.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Дружеская атмосфера.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Увлекательные темы.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и полезная информация.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1F3D923-4ECF-3AED-B3BC-EEB60DA10604}"/>
              </a:ext>
            </a:extLst>
          </p:cNvPr>
          <p:cNvSpPr/>
          <p:nvPr/>
        </p:nvSpPr>
        <p:spPr>
          <a:xfrm>
            <a:off x="66544" y="82285"/>
            <a:ext cx="718457" cy="685800"/>
          </a:xfrm>
          <a:prstGeom prst="ellipse">
            <a:avLst/>
          </a:prstGeom>
          <a:solidFill>
            <a:srgbClr val="EFA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D0C12A0-35A2-6386-CD5D-32D0E1A6DDB3}"/>
              </a:ext>
            </a:extLst>
          </p:cNvPr>
          <p:cNvSpPr/>
          <p:nvPr/>
        </p:nvSpPr>
        <p:spPr>
          <a:xfrm>
            <a:off x="10917476" y="10886"/>
            <a:ext cx="1274524" cy="1176647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D24014-98C8-972D-BA44-158C91FDD5B9}"/>
              </a:ext>
            </a:extLst>
          </p:cNvPr>
          <p:cNvSpPr/>
          <p:nvPr/>
        </p:nvSpPr>
        <p:spPr>
          <a:xfrm>
            <a:off x="11190514" y="5889171"/>
            <a:ext cx="1001486" cy="957943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036566F0-AE7A-0157-D802-94EE4A9122E1}"/>
              </a:ext>
            </a:extLst>
          </p:cNvPr>
          <p:cNvSpPr/>
          <p:nvPr/>
        </p:nvSpPr>
        <p:spPr>
          <a:xfrm rot="13664376">
            <a:off x="9700041" y="4606359"/>
            <a:ext cx="3982430" cy="3980769"/>
          </a:xfrm>
          <a:prstGeom prst="arc">
            <a:avLst>
              <a:gd name="adj1" fmla="val 18316122"/>
              <a:gd name="adj2" fmla="val 3396201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419E5700-7C9E-F144-4CE3-EAE2BBE64A1F}"/>
              </a:ext>
            </a:extLst>
          </p:cNvPr>
          <p:cNvSpPr/>
          <p:nvPr/>
        </p:nvSpPr>
        <p:spPr>
          <a:xfrm rot="12534600">
            <a:off x="11526733" y="3779367"/>
            <a:ext cx="1496424" cy="1325563"/>
          </a:xfrm>
          <a:prstGeom prst="arc">
            <a:avLst>
              <a:gd name="adj1" fmla="val 14990340"/>
              <a:gd name="adj2" fmla="val 3135192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2651BB67-E4BA-B91C-8AE6-42A473F59F1C}"/>
              </a:ext>
            </a:extLst>
          </p:cNvPr>
          <p:cNvSpPr/>
          <p:nvPr/>
        </p:nvSpPr>
        <p:spPr>
          <a:xfrm rot="3828975">
            <a:off x="-635729" y="-528733"/>
            <a:ext cx="1772638" cy="1743268"/>
          </a:xfrm>
          <a:prstGeom prst="arc">
            <a:avLst>
              <a:gd name="adj1" fmla="val 16200000"/>
              <a:gd name="adj2" fmla="val 2648306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0F514497-53BE-65B6-F034-20E288303CD9}"/>
              </a:ext>
            </a:extLst>
          </p:cNvPr>
          <p:cNvSpPr/>
          <p:nvPr/>
        </p:nvSpPr>
        <p:spPr>
          <a:xfrm rot="20737632">
            <a:off x="-1859455" y="3598808"/>
            <a:ext cx="4889844" cy="4885524"/>
          </a:xfrm>
          <a:prstGeom prst="arc">
            <a:avLst>
              <a:gd name="adj1" fmla="val 16200000"/>
              <a:gd name="adj2" fmla="val 2026353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3B86F8C3-97B6-0C9E-5912-969F8A8AEEF7}"/>
              </a:ext>
            </a:extLst>
          </p:cNvPr>
          <p:cNvSpPr/>
          <p:nvPr/>
        </p:nvSpPr>
        <p:spPr>
          <a:xfrm>
            <a:off x="621393" y="5384046"/>
            <a:ext cx="3875314" cy="2926135"/>
          </a:xfrm>
          <a:prstGeom prst="arc">
            <a:avLst>
              <a:gd name="adj1" fmla="val 10770961"/>
              <a:gd name="adj2" fmla="val 0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A3CE715B-5276-023A-9EFE-7B34C9E2C9B7}"/>
              </a:ext>
            </a:extLst>
          </p:cNvPr>
          <p:cNvSpPr/>
          <p:nvPr/>
        </p:nvSpPr>
        <p:spPr>
          <a:xfrm rot="4517691">
            <a:off x="-1148066" y="1657278"/>
            <a:ext cx="1840593" cy="1611086"/>
          </a:xfrm>
          <a:prstGeom prst="arc">
            <a:avLst>
              <a:gd name="adj1" fmla="val 12572175"/>
              <a:gd name="adj2" fmla="val 0"/>
            </a:avLst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594C21-5D30-272F-248E-F8D41AA19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9" y="1467039"/>
            <a:ext cx="5172087" cy="3448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3DB96D-6D19-10D3-EA8E-26E42130D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429"/>
            <a:ext cx="707571" cy="7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8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65D81-9A91-288D-27AD-EE27833B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734"/>
            <a:ext cx="10515600" cy="1325563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«Возьми друга из приюта»</a:t>
            </a:r>
            <a:b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2FFA9A-B2B2-37F3-CEBC-5784F07D5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творческим подходом ищем дом для маленьких друзей </a:t>
            </a:r>
          </a:p>
        </p:txBody>
      </p:sp>
      <p:sp>
        <p:nvSpPr>
          <p:cNvPr id="8" name="Сердце 7">
            <a:extLst>
              <a:ext uri="{FF2B5EF4-FFF2-40B4-BE49-F238E27FC236}">
                <a16:creationId xmlns:a16="http://schemas.microsoft.com/office/drawing/2014/main" id="{783ECCE8-E74B-31AE-8391-CA16B05612A6}"/>
              </a:ext>
            </a:extLst>
          </p:cNvPr>
          <p:cNvSpPr/>
          <p:nvPr/>
        </p:nvSpPr>
        <p:spPr>
          <a:xfrm>
            <a:off x="10506075" y="1825625"/>
            <a:ext cx="409575" cy="31750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78C2ED-CE4D-E078-2EDF-2B3D17413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9" y="2570163"/>
            <a:ext cx="10259342" cy="360680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AE68602-A06A-0AAD-A9FE-3649DC73E587}"/>
              </a:ext>
            </a:extLst>
          </p:cNvPr>
          <p:cNvSpPr/>
          <p:nvPr/>
        </p:nvSpPr>
        <p:spPr>
          <a:xfrm>
            <a:off x="0" y="49212"/>
            <a:ext cx="1895475" cy="1762125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BFF8ED-359F-49BF-F50B-BD88D5E100F1}"/>
              </a:ext>
            </a:extLst>
          </p:cNvPr>
          <p:cNvSpPr/>
          <p:nvPr/>
        </p:nvSpPr>
        <p:spPr>
          <a:xfrm>
            <a:off x="11591924" y="6311900"/>
            <a:ext cx="600075" cy="546100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66549EF-3A5D-6DF5-6D84-9809A553BED7}"/>
              </a:ext>
            </a:extLst>
          </p:cNvPr>
          <p:cNvSpPr/>
          <p:nvPr/>
        </p:nvSpPr>
        <p:spPr>
          <a:xfrm>
            <a:off x="11275765" y="-3969"/>
            <a:ext cx="916234" cy="854869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F00A658-4D16-8B07-DB0F-C9823FD413D0}"/>
              </a:ext>
            </a:extLst>
          </p:cNvPr>
          <p:cNvSpPr/>
          <p:nvPr/>
        </p:nvSpPr>
        <p:spPr>
          <a:xfrm>
            <a:off x="11410949" y="665558"/>
            <a:ext cx="361950" cy="319088"/>
          </a:xfrm>
          <a:prstGeom prst="ellipse">
            <a:avLst/>
          </a:prstGeom>
          <a:solidFill>
            <a:srgbClr val="F29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B04DB46-7790-B4D8-BF7B-FDA99551D4EB}"/>
              </a:ext>
            </a:extLst>
          </p:cNvPr>
          <p:cNvSpPr/>
          <p:nvPr/>
        </p:nvSpPr>
        <p:spPr>
          <a:xfrm>
            <a:off x="152400" y="1451372"/>
            <a:ext cx="533400" cy="478632"/>
          </a:xfrm>
          <a:prstGeom prst="ellipse">
            <a:avLst/>
          </a:prstGeom>
          <a:solidFill>
            <a:srgbClr val="EFA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68185E60-B196-6D9F-F053-2E9923655DD3}"/>
              </a:ext>
            </a:extLst>
          </p:cNvPr>
          <p:cNvSpPr/>
          <p:nvPr/>
        </p:nvSpPr>
        <p:spPr>
          <a:xfrm rot="5180174">
            <a:off x="1371599" y="-650877"/>
            <a:ext cx="1104900" cy="1400175"/>
          </a:xfrm>
          <a:prstGeom prst="arc">
            <a:avLst>
              <a:gd name="adj1" fmla="val 16200000"/>
              <a:gd name="adj2" fmla="val 3222444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61D92BDF-EC57-4017-3149-0AA9E5B11520}"/>
              </a:ext>
            </a:extLst>
          </p:cNvPr>
          <p:cNvSpPr/>
          <p:nvPr/>
        </p:nvSpPr>
        <p:spPr>
          <a:xfrm rot="12391362">
            <a:off x="11224172" y="-209805"/>
            <a:ext cx="5591175" cy="4533900"/>
          </a:xfrm>
          <a:prstGeom prst="arc">
            <a:avLst>
              <a:gd name="adj1" fmla="val 17726544"/>
              <a:gd name="adj2" fmla="val 0"/>
            </a:avLst>
          </a:prstGeom>
          <a:ln>
            <a:solidFill>
              <a:srgbClr val="F29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65C8A07A-100E-2A87-71CA-139DD2A327EA}"/>
              </a:ext>
            </a:extLst>
          </p:cNvPr>
          <p:cNvSpPr/>
          <p:nvPr/>
        </p:nvSpPr>
        <p:spPr>
          <a:xfrm rot="16200000">
            <a:off x="11225212" y="5907881"/>
            <a:ext cx="1933574" cy="1900238"/>
          </a:xfrm>
          <a:prstGeom prst="arc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47B36EE0-E2D6-79CF-78F6-B4F48B2B3E6B}"/>
              </a:ext>
            </a:extLst>
          </p:cNvPr>
          <p:cNvSpPr/>
          <p:nvPr/>
        </p:nvSpPr>
        <p:spPr>
          <a:xfrm rot="13005821">
            <a:off x="10529723" y="-273518"/>
            <a:ext cx="2124400" cy="1665420"/>
          </a:xfrm>
          <a:prstGeom prst="arc">
            <a:avLst>
              <a:gd name="adj1" fmla="val 11817204"/>
              <a:gd name="adj2" fmla="val 21316130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1297F736-5756-79A7-0495-24339B4A1B2D}"/>
              </a:ext>
            </a:extLst>
          </p:cNvPr>
          <p:cNvSpPr/>
          <p:nvPr/>
        </p:nvSpPr>
        <p:spPr>
          <a:xfrm rot="19452168">
            <a:off x="7201318" y="6500249"/>
            <a:ext cx="5507830" cy="3881438"/>
          </a:xfrm>
          <a:prstGeom prst="arc">
            <a:avLst/>
          </a:prstGeom>
          <a:ln>
            <a:solidFill>
              <a:srgbClr val="CB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3602F2F0-8606-E64B-9ED6-94FE1DFBB911}"/>
              </a:ext>
            </a:extLst>
          </p:cNvPr>
          <p:cNvSpPr/>
          <p:nvPr/>
        </p:nvSpPr>
        <p:spPr>
          <a:xfrm rot="4093252">
            <a:off x="-1602146" y="1094200"/>
            <a:ext cx="2114550" cy="2348310"/>
          </a:xfrm>
          <a:prstGeom prst="arc">
            <a:avLst>
              <a:gd name="adj1" fmla="val 16200000"/>
              <a:gd name="adj2" fmla="val 21062533"/>
            </a:avLst>
          </a:prstGeom>
          <a:ln>
            <a:solidFill>
              <a:srgbClr val="EFA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155CDE-1613-2D6D-DDC8-195F3B968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28"/>
            <a:ext cx="710071" cy="7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CC61C-7D0B-EBA3-C2EB-4264BB0C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721" y="182278"/>
            <a:ext cx="732449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молодых родителей»</a:t>
            </a:r>
            <a:b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19B1D-7188-6C93-8DC1-56D206E68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29441"/>
            <a:ext cx="6139469" cy="445647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научиться справляться с проблемами вместе?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теряется эмоциональная близость и как этому правильно препятствовать?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меняется жизнь с рождением ребёнка?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ребёнка вместе.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подготовится к созданию семьи?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семейной жизни и отношений.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F4A972-514E-878C-2C2E-79B3B21CB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85DB865-9D89-CA39-8170-5DCD79D36505}"/>
              </a:ext>
            </a:extLst>
          </p:cNvPr>
          <p:cNvSpPr/>
          <p:nvPr/>
        </p:nvSpPr>
        <p:spPr>
          <a:xfrm>
            <a:off x="1" y="0"/>
            <a:ext cx="1132114" cy="1068385"/>
          </a:xfrm>
          <a:prstGeom prst="ellipse">
            <a:avLst/>
          </a:prstGeom>
          <a:solidFill>
            <a:srgbClr val="E845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D3401A1-7F86-2558-E14B-B16F20C2C84A}"/>
              </a:ext>
            </a:extLst>
          </p:cNvPr>
          <p:cNvSpPr/>
          <p:nvPr/>
        </p:nvSpPr>
        <p:spPr>
          <a:xfrm>
            <a:off x="119743" y="910541"/>
            <a:ext cx="598714" cy="5878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71ECD68-060F-A190-659F-5BDDD8E4AAEE}"/>
              </a:ext>
            </a:extLst>
          </p:cNvPr>
          <p:cNvSpPr/>
          <p:nvPr/>
        </p:nvSpPr>
        <p:spPr>
          <a:xfrm>
            <a:off x="10711543" y="28798"/>
            <a:ext cx="1480456" cy="1469571"/>
          </a:xfrm>
          <a:prstGeom prst="ellipse">
            <a:avLst/>
          </a:prstGeom>
          <a:solidFill>
            <a:srgbClr val="DD5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D27504-5D4E-EBBD-6893-E23AB0DFFF31}"/>
              </a:ext>
            </a:extLst>
          </p:cNvPr>
          <p:cNvSpPr/>
          <p:nvPr/>
        </p:nvSpPr>
        <p:spPr>
          <a:xfrm>
            <a:off x="894954" y="79369"/>
            <a:ext cx="713808" cy="664028"/>
          </a:xfrm>
          <a:prstGeom prst="ellipse">
            <a:avLst/>
          </a:prstGeom>
          <a:solidFill>
            <a:srgbClr val="CB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67D7F981-A4A4-0BC4-C43E-8A0AD90F075A}"/>
              </a:ext>
            </a:extLst>
          </p:cNvPr>
          <p:cNvSpPr/>
          <p:nvPr/>
        </p:nvSpPr>
        <p:spPr>
          <a:xfrm>
            <a:off x="-5422141" y="5790275"/>
            <a:ext cx="8294914" cy="3788229"/>
          </a:xfrm>
          <a:prstGeom prst="arc">
            <a:avLst>
              <a:gd name="adj1" fmla="val 18313055"/>
              <a:gd name="adj2" fmla="val 20850622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AA6F048A-3820-68CE-288E-C19FD0BCEF2F}"/>
              </a:ext>
            </a:extLst>
          </p:cNvPr>
          <p:cNvSpPr/>
          <p:nvPr/>
        </p:nvSpPr>
        <p:spPr>
          <a:xfrm rot="18081100">
            <a:off x="2125280" y="6224468"/>
            <a:ext cx="4871753" cy="4221063"/>
          </a:xfrm>
          <a:prstGeom prst="arc">
            <a:avLst>
              <a:gd name="adj1" fmla="val 16982728"/>
              <a:gd name="adj2" fmla="val 1224915"/>
            </a:avLst>
          </a:prstGeom>
          <a:ln>
            <a:solidFill>
              <a:srgbClr val="DD5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id="{1DDC21E2-A6B6-BB2B-B405-A66AFE4448AA}"/>
              </a:ext>
            </a:extLst>
          </p:cNvPr>
          <p:cNvSpPr/>
          <p:nvPr/>
        </p:nvSpPr>
        <p:spPr>
          <a:xfrm>
            <a:off x="1177047" y="6210413"/>
            <a:ext cx="4211183" cy="3463241"/>
          </a:xfrm>
          <a:prstGeom prst="arc">
            <a:avLst>
              <a:gd name="adj1" fmla="val 12830052"/>
              <a:gd name="adj2" fmla="val 19604249"/>
            </a:avLst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10078172-EC18-93BF-9C96-92C52FB8D0D1}"/>
              </a:ext>
            </a:extLst>
          </p:cNvPr>
          <p:cNvSpPr/>
          <p:nvPr/>
        </p:nvSpPr>
        <p:spPr>
          <a:xfrm rot="10181308">
            <a:off x="9177471" y="-1341847"/>
            <a:ext cx="2709994" cy="2309245"/>
          </a:xfrm>
          <a:prstGeom prst="arc">
            <a:avLst>
              <a:gd name="adj1" fmla="val 16200000"/>
              <a:gd name="adj2" fmla="val 151968"/>
            </a:avLst>
          </a:prstGeom>
          <a:ln>
            <a:solidFill>
              <a:srgbClr val="E84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B0A71307-01DA-995C-52D0-A47DB42A147E}"/>
              </a:ext>
            </a:extLst>
          </p:cNvPr>
          <p:cNvSpPr/>
          <p:nvPr/>
        </p:nvSpPr>
        <p:spPr>
          <a:xfrm rot="8100149">
            <a:off x="169298" y="-4005371"/>
            <a:ext cx="4049485" cy="4737560"/>
          </a:xfrm>
          <a:prstGeom prst="arc">
            <a:avLst>
              <a:gd name="adj1" fmla="val 16200000"/>
              <a:gd name="adj2" fmla="val 21090384"/>
            </a:avLst>
          </a:prstGeom>
          <a:ln>
            <a:solidFill>
              <a:srgbClr val="CB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50EE66D9-3835-4EE2-EB26-393875091FB7}"/>
              </a:ext>
            </a:extLst>
          </p:cNvPr>
          <p:cNvSpPr/>
          <p:nvPr/>
        </p:nvSpPr>
        <p:spPr>
          <a:xfrm rot="16611046">
            <a:off x="10635040" y="5563504"/>
            <a:ext cx="2773428" cy="2588991"/>
          </a:xfrm>
          <a:prstGeom prst="arc">
            <a:avLst>
              <a:gd name="adj1" fmla="val 15644321"/>
              <a:gd name="adj2" fmla="val 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1BEAE0-2213-51BA-A7B0-E5AA5E422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52" y="1675818"/>
            <a:ext cx="6010502" cy="411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460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357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ОТДЕЛ ПО РЕАЛИЗАЦИИ МОЛОДЕЖНОЙ ПОЛИТИКИ</vt:lpstr>
      <vt:lpstr>ФАТЕЕВА ДАРЬЯ Начальник отдела по реализации молодёжной политики</vt:lpstr>
      <vt:lpstr>Для чего создан отдел?</vt:lpstr>
      <vt:lpstr>МЫ С НАШЕЙ МОЛОДЁЖЬЮ</vt:lpstr>
      <vt:lpstr>НАШИ ПРОЕКТЫ</vt:lpstr>
      <vt:lpstr>НАШИ НАПРАВЛЕНИЯ</vt:lpstr>
      <vt:lpstr>«Подкаст 1795. Подкаст твоего города» </vt:lpstr>
      <vt:lpstr>«Возьми друга из приюта» </vt:lpstr>
      <vt:lpstr>«Школа молодых родителей» </vt:lpstr>
      <vt:lpstr>«Чистые игры» </vt:lpstr>
      <vt:lpstr>«Георгиевская лента» </vt:lpstr>
      <vt:lpstr>«Ярмарка здоровья» </vt:lpstr>
      <vt:lpstr>ОТДЕЛ ПО РЕАЛИЗАЦИИ МОЛОДЁЖНОЙ ПОЛИТИКИ В СОЦИАЛЬНЫХ СЕТЯХ</vt:lpstr>
      <vt:lpstr>Благодарим за внимание и ждём ваших идей!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РЕАЛИЗАЦИИ МОЛОДЁЖНОЙ ПОЛИТИКИ</dc:title>
  <dc:creator>Арина Переселкина</dc:creator>
  <cp:lastModifiedBy>Арина Переселкина</cp:lastModifiedBy>
  <cp:revision>7</cp:revision>
  <dcterms:created xsi:type="dcterms:W3CDTF">2024-03-29T08:38:15Z</dcterms:created>
  <dcterms:modified xsi:type="dcterms:W3CDTF">2024-04-01T09:09:58Z</dcterms:modified>
</cp:coreProperties>
</file>