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6405"/>
  </p:normalViewPr>
  <p:slideViewPr>
    <p:cSldViewPr snapToGrid="0" snapToObjects="1">
      <p:cViewPr varScale="1">
        <p:scale>
          <a:sx n="128" d="100"/>
          <a:sy n="128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ommersant.ru/doc/418022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3A33B4-CB58-0847-A3DD-A721972056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818" y="2577822"/>
            <a:ext cx="10005848" cy="2098226"/>
          </a:xfrm>
        </p:spPr>
        <p:txBody>
          <a:bodyPr/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Интеграционный Межрегиональный фестиваль искусств</a:t>
            </a:r>
            <a:b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«</a:t>
            </a:r>
            <a:r>
              <a:rPr lang="ru-RU" sz="2800" b="1" dirty="0" err="1">
                <a:solidFill>
                  <a:schemeClr val="accent2">
                    <a:lumMod val="7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Арт.Бирюса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»</a:t>
            </a:r>
            <a:b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среди людей с ограниченными возможностями. </a:t>
            </a:r>
            <a:b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2023-2024г.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F987B4-293E-8042-B809-F655C7583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9604" y="1124607"/>
            <a:ext cx="9932276" cy="1006544"/>
          </a:xfrm>
        </p:spPr>
        <p:txBody>
          <a:bodyPr>
            <a:normAutofit/>
          </a:bodyPr>
          <a:lstStyle/>
          <a:p>
            <a:r>
              <a:rPr lang="ru-RU" sz="2000" dirty="0"/>
              <a:t>Красноярская местная общественная организация туристического клуба и творческого центра для инвалидов “ Край Света”.</a:t>
            </a:r>
          </a:p>
        </p:txBody>
      </p:sp>
    </p:spTree>
    <p:extLst>
      <p:ext uri="{BB962C8B-B14F-4D97-AF65-F5344CB8AC3E}">
        <p14:creationId xmlns:p14="http://schemas.microsoft.com/office/powerpoint/2010/main" val="3783972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9974424-1C7B-9444-8553-2EA7131A1B1F}"/>
              </a:ext>
            </a:extLst>
          </p:cNvPr>
          <p:cNvSpPr txBox="1"/>
          <p:nvPr/>
        </p:nvSpPr>
        <p:spPr>
          <a:xfrm>
            <a:off x="1171161" y="1356334"/>
            <a:ext cx="107061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0" i="0" dirty="0">
                <a:solidFill>
                  <a:srgbClr val="282828"/>
                </a:solidFill>
                <a:effectLst/>
                <a:latin typeface="PT Sans" panose="020B0503020203020204" pitchFamily="34" charset="0"/>
              </a:rPr>
              <a:t>Выпускниками детских психоневрологических интернатов, проживающих в учреждениях социального обслуживания (ПНИ )Красноярского края, и которые проживают в семьях(у родственников или усыновителей ) и которые имеют перспективу признания дееспособным.</a:t>
            </a:r>
          </a:p>
          <a:p>
            <a:endParaRPr lang="ru-RU" sz="2000" dirty="0">
              <a:solidFill>
                <a:srgbClr val="282828"/>
              </a:solidFill>
              <a:latin typeface="PT Sans" panose="020B0503020203020204" pitchFamily="34" charset="0"/>
            </a:endParaRPr>
          </a:p>
          <a:p>
            <a:r>
              <a:rPr lang="ru-RU" sz="2000" b="0" i="0" dirty="0">
                <a:solidFill>
                  <a:srgbClr val="282828"/>
                </a:solidFill>
                <a:effectLst/>
                <a:latin typeface="PT Sans" panose="020B0503020203020204" pitchFamily="34" charset="0"/>
              </a:rPr>
              <a:t> В Красноярском крае условием помещения в ПНИ является недееспособность (</a:t>
            </a:r>
            <a:r>
              <a:rPr lang="en" sz="2000" b="0" i="0" u="none" strike="noStrike" dirty="0">
                <a:effectLst/>
                <a:latin typeface="PT Sans" panose="020B0503020203020204" pitchFamily="34" charset="0"/>
                <a:hlinkClick r:id="rId2"/>
              </a:rPr>
              <a:t>https://www.kommersant.ru/doc/4180226</a:t>
            </a:r>
            <a:r>
              <a:rPr lang="en" sz="2000" b="0" i="0" dirty="0">
                <a:solidFill>
                  <a:srgbClr val="282828"/>
                </a:solidFill>
                <a:effectLst/>
                <a:latin typeface="PT Sans" panose="020B0503020203020204" pitchFamily="34" charset="0"/>
              </a:rPr>
              <a:t>), </a:t>
            </a:r>
            <a:r>
              <a:rPr lang="ru-RU" sz="2000" b="0" i="0" dirty="0">
                <a:solidFill>
                  <a:srgbClr val="282828"/>
                </a:solidFill>
                <a:effectLst/>
                <a:latin typeface="PT Sans" panose="020B0503020203020204" pitchFamily="34" charset="0"/>
              </a:rPr>
              <a:t>поэтому для того, что бы человек мог проживать в интернате его необходимо лишить дееспособности. </a:t>
            </a:r>
          </a:p>
          <a:p>
            <a:endParaRPr lang="ru-RU" sz="2000" dirty="0">
              <a:solidFill>
                <a:srgbClr val="282828"/>
              </a:solidFill>
              <a:latin typeface="PT Sans" panose="020B0503020203020204" pitchFamily="34" charset="0"/>
            </a:endParaRPr>
          </a:p>
          <a:p>
            <a:r>
              <a:rPr lang="ru-RU" sz="2000" b="0" i="0" dirty="0">
                <a:solidFill>
                  <a:srgbClr val="282828"/>
                </a:solidFill>
                <a:effectLst/>
                <a:latin typeface="PT Sans" panose="020B0503020203020204" pitchFamily="34" charset="0"/>
              </a:rPr>
              <a:t>А вернуть ее очень тяжело-не более 1% выпускников детских ПНИ выходят в самостоятельную жизнь. Так в прямом смысле решается судьба человека: или молодые люди обретут дееспособность или останутся жить в системе интернатного попечения. </a:t>
            </a:r>
          </a:p>
          <a:p>
            <a:endParaRPr lang="ru-RU" sz="2000" dirty="0">
              <a:solidFill>
                <a:srgbClr val="282828"/>
              </a:solidFill>
              <a:latin typeface="PT Sans" panose="020B0503020203020204" pitchFamily="34" charset="0"/>
            </a:endParaRPr>
          </a:p>
          <a:p>
            <a:r>
              <a:rPr lang="ru-RU" sz="2000" b="0" i="0" dirty="0">
                <a:solidFill>
                  <a:srgbClr val="282828"/>
                </a:solidFill>
                <a:effectLst/>
                <a:latin typeface="PT Sans" panose="020B0503020203020204" pitchFamily="34" charset="0"/>
              </a:rPr>
              <a:t>Эти люди имеют коррекционное образование, трудовые навыки , сформированные в пределах ПНИ и желание жить самостоятельно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02084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D22416AD-D5F2-174A-B5D2-A19408CB46FB}"/>
              </a:ext>
            </a:extLst>
          </p:cNvPr>
          <p:cNvSpPr/>
          <p:nvPr/>
        </p:nvSpPr>
        <p:spPr>
          <a:xfrm>
            <a:off x="979740" y="2959133"/>
            <a:ext cx="2029874" cy="40683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6BFFE23-F0A0-934D-8193-1AA833633C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452352" y="-1209167"/>
            <a:ext cx="5311191" cy="3581400"/>
          </a:xfrm>
          <a:scene3d>
            <a:camera prst="orthographicFront">
              <a:rot lat="0" lon="10199978" rev="0"/>
            </a:camera>
            <a:lightRig rig="threePt" dir="t"/>
          </a:scene3d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D8B5EA8-8256-4249-A75D-41A3526AAC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3876" y="163774"/>
            <a:ext cx="4208014" cy="495434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AB4E026-ADDA-D446-BD63-98744D1F4150}"/>
              </a:ext>
            </a:extLst>
          </p:cNvPr>
          <p:cNvSpPr txBox="1"/>
          <p:nvPr/>
        </p:nvSpPr>
        <p:spPr>
          <a:xfrm>
            <a:off x="1080730" y="3018776"/>
            <a:ext cx="2474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Проблематика</a:t>
            </a:r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id="{73123869-83E3-E44D-9D49-DD13AA38DB6B}"/>
              </a:ext>
            </a:extLst>
          </p:cNvPr>
          <p:cNvSpPr/>
          <p:nvPr/>
        </p:nvSpPr>
        <p:spPr>
          <a:xfrm>
            <a:off x="1792667" y="175362"/>
            <a:ext cx="5714497" cy="187285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F2056D52-B7AF-8040-ABE1-4FAB8D53075F}"/>
              </a:ext>
            </a:extLst>
          </p:cNvPr>
          <p:cNvSpPr/>
          <p:nvPr/>
        </p:nvSpPr>
        <p:spPr>
          <a:xfrm>
            <a:off x="1017268" y="2402545"/>
            <a:ext cx="2519439" cy="40683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32875A-0649-B74B-9984-9CB26E045C78}"/>
              </a:ext>
            </a:extLst>
          </p:cNvPr>
          <p:cNvSpPr txBox="1"/>
          <p:nvPr/>
        </p:nvSpPr>
        <p:spPr>
          <a:xfrm>
            <a:off x="1163102" y="2452068"/>
            <a:ext cx="2373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Направления проекта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ABA48A-30ED-DD4E-9BA8-68E25A31A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243" y="243978"/>
            <a:ext cx="5862855" cy="1690985"/>
          </a:xfrm>
        </p:spPr>
        <p:txBody>
          <a:bodyPr>
            <a:no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АРТ-БИРЮСА - Фестиваль в формате 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Искусство и Адаптивный туризм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    в природных условиях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    «среди людей с ОВЗ», 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инновационный, долгосрочный проект</a:t>
            </a:r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id="{6BF1D03F-9B73-A849-8523-18C650F45CD0}"/>
              </a:ext>
            </a:extLst>
          </p:cNvPr>
          <p:cNvSpPr/>
          <p:nvPr/>
        </p:nvSpPr>
        <p:spPr>
          <a:xfrm>
            <a:off x="927411" y="4402375"/>
            <a:ext cx="1730511" cy="40683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4E8D3E-E039-0048-B300-7E6E5EFF0FCC}"/>
              </a:ext>
            </a:extLst>
          </p:cNvPr>
          <p:cNvSpPr txBox="1"/>
          <p:nvPr/>
        </p:nvSpPr>
        <p:spPr>
          <a:xfrm>
            <a:off x="927411" y="4380231"/>
            <a:ext cx="2082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Целевые группы</a:t>
            </a:r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F38EF94E-5E13-9E4E-91AA-41F13300E71E}"/>
              </a:ext>
            </a:extLst>
          </p:cNvPr>
          <p:cNvSpPr/>
          <p:nvPr/>
        </p:nvSpPr>
        <p:spPr>
          <a:xfrm>
            <a:off x="3907084" y="2255654"/>
            <a:ext cx="2689321" cy="60198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Арт- Терапия</a:t>
            </a:r>
          </a:p>
          <a:p>
            <a:pPr algn="ctr"/>
            <a:r>
              <a:rPr lang="ru-RU" sz="1600" dirty="0"/>
              <a:t>Адаптивный-Туризм</a:t>
            </a:r>
          </a:p>
          <a:p>
            <a:pPr algn="ctr"/>
            <a:endParaRPr lang="ru-RU" sz="1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63838" y="3027078"/>
            <a:ext cx="4629554" cy="13752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 Красноярском крае проживает </a:t>
            </a:r>
          </a:p>
          <a:p>
            <a:pPr algn="ctr"/>
            <a:r>
              <a:rPr lang="ru-RU" dirty="0"/>
              <a:t>190000 инвалидов</a:t>
            </a:r>
          </a:p>
          <a:p>
            <a:pPr algn="ctr"/>
            <a:r>
              <a:rPr lang="ru-RU" dirty="0"/>
              <a:t>Дети – инвалиды 7000 – с заболеваниями опорно-двигательного аппарата и с нарушением интеллекта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13484" y="4525372"/>
            <a:ext cx="2820276" cy="5927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Дети инвалиды</a:t>
            </a:r>
          </a:p>
          <a:p>
            <a:pPr algn="ctr"/>
            <a:r>
              <a:rPr lang="ru-RU" dirty="0"/>
              <a:t>Инвалиды до 35 лет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17268" y="5507182"/>
            <a:ext cx="1912968" cy="5507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значимость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009613" y="5167638"/>
            <a:ext cx="8877587" cy="16903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Социальная реабилитация средствами искусства</a:t>
            </a:r>
          </a:p>
          <a:p>
            <a:pPr algn="ctr"/>
            <a:r>
              <a:rPr lang="ru-RU" dirty="0"/>
              <a:t>Расширение когнитивного и социального кругозора личности</a:t>
            </a:r>
          </a:p>
          <a:p>
            <a:pPr algn="ctr"/>
            <a:r>
              <a:rPr lang="ru-RU" dirty="0" err="1"/>
              <a:t>Коррегирующая</a:t>
            </a:r>
            <a:r>
              <a:rPr lang="ru-RU" dirty="0"/>
              <a:t> функция  адаптивного туризма ( отдых и путешествия) как средства восстановления эмоционального, физического и психического здоровья и трудоспособности,</a:t>
            </a:r>
          </a:p>
          <a:p>
            <a:pPr algn="ctr"/>
            <a:r>
              <a:rPr lang="ru-RU" dirty="0"/>
              <a:t>Социализация и интеграция в культуру  России.</a:t>
            </a:r>
          </a:p>
        </p:txBody>
      </p:sp>
    </p:spTree>
    <p:extLst>
      <p:ext uri="{BB962C8B-B14F-4D97-AF65-F5344CB8AC3E}">
        <p14:creationId xmlns:p14="http://schemas.microsoft.com/office/powerpoint/2010/main" val="2292587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5582B1-4442-F740-B79E-45D243C71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197AEC-E9BC-324B-BBF3-E3B64DC29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121927" y="4975179"/>
            <a:ext cx="3458693" cy="8668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endParaRPr lang="ru-RU" b="1" dirty="0"/>
          </a:p>
          <a:p>
            <a:pPr algn="r"/>
            <a:r>
              <a:rPr lang="ru-RU" dirty="0"/>
              <a:t>финал фестиваля -  80 человек.</a:t>
            </a:r>
          </a:p>
          <a:p>
            <a:pPr algn="r"/>
            <a:r>
              <a:rPr lang="ru-RU" dirty="0"/>
              <a:t>награждение финалистов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3595282" y="4396902"/>
            <a:ext cx="5523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7341250" y="4096306"/>
            <a:ext cx="47798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04127" y="4618307"/>
            <a:ext cx="2842004" cy="18305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Просмотр творческих </a:t>
            </a:r>
          </a:p>
          <a:p>
            <a:pPr algn="ctr"/>
            <a:r>
              <a:rPr lang="ru-RU" dirty="0"/>
              <a:t>Театрально-музыкальных коллективов  по регионам СФО </a:t>
            </a:r>
          </a:p>
          <a:p>
            <a:pPr algn="ctr"/>
            <a:r>
              <a:rPr lang="ru-RU" dirty="0"/>
              <a:t>300 человек –люди с ОВЗ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034805" y="4742657"/>
            <a:ext cx="3518424" cy="2042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dirty="0"/>
              <a:t>Командировки по просмотру участников, театральных коллективов</a:t>
            </a:r>
          </a:p>
          <a:p>
            <a:pPr algn="ctr"/>
            <a:r>
              <a:rPr lang="ru-RU" dirty="0"/>
              <a:t>подготовка программы фестиваля.</a:t>
            </a:r>
          </a:p>
          <a:p>
            <a:pPr algn="ctr"/>
            <a:r>
              <a:rPr lang="ru-RU" dirty="0"/>
              <a:t>Закупка оборудования и расходных материалов </a:t>
            </a:r>
          </a:p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66703" y="1019467"/>
            <a:ext cx="4478090" cy="2680976"/>
          </a:xfrm>
          <a:prstGeom prst="roundRect">
            <a:avLst>
              <a:gd name="adj" fmla="val 201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Проведение арт-терапевтических и спортивных мероприятий для укрепления эмоционального, психического и физического здоровья инвалидов </a:t>
            </a:r>
          </a:p>
          <a:p>
            <a:pPr algn="ctr"/>
            <a:r>
              <a:rPr lang="ru-RU" dirty="0"/>
              <a:t>Привлечение новых партнеров и НКО к проведению фестиваля Арт-Бирюса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34897" y="675769"/>
            <a:ext cx="2235145" cy="3948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задачи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817918" y="772250"/>
            <a:ext cx="2150918" cy="4883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цель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694497" y="313126"/>
            <a:ext cx="2701636" cy="7749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Сроки реализации  география проекта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188036" y="1088100"/>
            <a:ext cx="4003964" cy="108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Июль 2023 года</a:t>
            </a:r>
          </a:p>
          <a:p>
            <a:pPr algn="ctr"/>
            <a:r>
              <a:rPr lang="ru-RU" dirty="0"/>
              <a:t>Красноярск, ,Красноярский  край, регионы Сибирского Федерального округа</a:t>
            </a:r>
          </a:p>
        </p:txBody>
      </p:sp>
      <p:sp>
        <p:nvSpPr>
          <p:cNvPr id="23" name="Овал 22"/>
          <p:cNvSpPr/>
          <p:nvPr/>
        </p:nvSpPr>
        <p:spPr>
          <a:xfrm>
            <a:off x="4552318" y="92340"/>
            <a:ext cx="2649208" cy="6546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/>
              <a:t>АРТ-БИРЮСА</a:t>
            </a: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478" y="3802897"/>
            <a:ext cx="2609314" cy="920576"/>
          </a:xfrm>
          <a:prstGeom prst="rect">
            <a:avLst/>
          </a:prstGeom>
        </p:spPr>
      </p:pic>
      <p:sp>
        <p:nvSpPr>
          <p:cNvPr id="31" name="Скругленный прямоугольник 30"/>
          <p:cNvSpPr/>
          <p:nvPr/>
        </p:nvSpPr>
        <p:spPr>
          <a:xfrm>
            <a:off x="566703" y="3963472"/>
            <a:ext cx="2979428" cy="5976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Подготовительный этап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26292" y="1248556"/>
            <a:ext cx="2780245" cy="24762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Проведение и использование Арт-терапевтических мероприятий для медико-психологической реабилитации инвалидов с детства;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63911" y="4024302"/>
            <a:ext cx="3174724" cy="5940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Заключительный этап</a:t>
            </a:r>
          </a:p>
        </p:txBody>
      </p:sp>
    </p:spTree>
    <p:extLst>
      <p:ext uri="{BB962C8B-B14F-4D97-AF65-F5344CB8AC3E}">
        <p14:creationId xmlns:p14="http://schemas.microsoft.com/office/powerpoint/2010/main" val="3762331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1874520" y="6309333"/>
            <a:ext cx="9098280" cy="3421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671267" y="94900"/>
            <a:ext cx="3851007" cy="116567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/>
              <a:t>Спортивно-туристические мероприятия </a:t>
            </a:r>
          </a:p>
          <a:p>
            <a:pPr algn="ctr"/>
            <a:r>
              <a:rPr lang="ru-RU" i="1" dirty="0"/>
              <a:t>База Юный Спасатель</a:t>
            </a:r>
          </a:p>
          <a:p>
            <a:pPr algn="ctr"/>
            <a:r>
              <a:rPr lang="ru-RU" i="1" dirty="0" err="1"/>
              <a:t>Бирюсинский</a:t>
            </a:r>
            <a:r>
              <a:rPr lang="ru-RU" i="1" dirty="0"/>
              <a:t> залив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40154" y="4880379"/>
            <a:ext cx="4069080" cy="204234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на благотворительных началах, предусмотрено: Экскурсия в «Красноярский краевой краеведческий музей». Экскурсия в Красноярский парк флоры и фауны «Роев ручей».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3660" y="1485901"/>
            <a:ext cx="5177790" cy="405452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Проведение обучающего семинара по основам жизнедеятельности в природной среде </a:t>
            </a:r>
          </a:p>
          <a:p>
            <a:pPr algn="ctr"/>
            <a:r>
              <a:rPr lang="ru-RU" dirty="0"/>
              <a:t>Обзорная экскурсия  - прогулочный тур по </a:t>
            </a:r>
            <a:r>
              <a:rPr lang="ru-RU" dirty="0" err="1"/>
              <a:t>Бирюсинскому</a:t>
            </a:r>
            <a:r>
              <a:rPr lang="ru-RU" dirty="0"/>
              <a:t> заливу,</a:t>
            </a:r>
          </a:p>
          <a:p>
            <a:pPr algn="ctr"/>
            <a:r>
              <a:rPr lang="ru-RU" dirty="0"/>
              <a:t> поход на байдарках, поход в пещеру «</a:t>
            </a:r>
            <a:r>
              <a:rPr lang="ru-RU" dirty="0" err="1"/>
              <a:t>Краснояркая</a:t>
            </a:r>
            <a:r>
              <a:rPr lang="ru-RU" dirty="0"/>
              <a:t>» и «Мамонтовская», </a:t>
            </a:r>
          </a:p>
          <a:p>
            <a:pPr algn="ctr"/>
            <a:r>
              <a:rPr lang="ru-RU" dirty="0"/>
              <a:t>поход на  вершину </a:t>
            </a:r>
            <a:r>
              <a:rPr lang="ru-RU" dirty="0" err="1"/>
              <a:t>Козыревский</a:t>
            </a:r>
            <a:r>
              <a:rPr lang="ru-RU" dirty="0"/>
              <a:t> зуб с посещением смотровой площадки,  спортивное прохождение спасательной трассы.                    </a:t>
            </a:r>
          </a:p>
          <a:p>
            <a:pPr algn="ctr"/>
            <a:r>
              <a:rPr lang="ru-RU" dirty="0"/>
              <a:t>  Соревнования по  шахматам и шашкам, по настольному теннису.</a:t>
            </a:r>
          </a:p>
          <a:p>
            <a:pPr algn="ctr"/>
            <a:r>
              <a:rPr lang="ru-RU" dirty="0"/>
              <a:t>гребля на байдарках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25929" y="0"/>
            <a:ext cx="3583305" cy="69915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Мероприятия проекта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5324" y="677736"/>
            <a:ext cx="4935870" cy="262261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Проведение конкурса по направлениям:</a:t>
            </a:r>
          </a:p>
          <a:p>
            <a:pPr algn="ctr"/>
            <a:r>
              <a:rPr lang="ru-RU" dirty="0"/>
              <a:t>Театр малой формы</a:t>
            </a:r>
          </a:p>
          <a:p>
            <a:pPr algn="ctr"/>
            <a:r>
              <a:rPr lang="ru-RU" dirty="0"/>
              <a:t>Литературно-музыкальная композиция</a:t>
            </a:r>
          </a:p>
          <a:p>
            <a:pPr algn="ctr"/>
            <a:r>
              <a:rPr lang="ru-RU" dirty="0"/>
              <a:t>Хореографическая миниатюра</a:t>
            </a:r>
          </a:p>
          <a:p>
            <a:pPr algn="ctr"/>
            <a:r>
              <a:rPr lang="ru-RU" dirty="0"/>
              <a:t>Эстрадная песня среди музыкальных коллективов</a:t>
            </a:r>
          </a:p>
          <a:p>
            <a:pPr algn="ctr"/>
            <a:r>
              <a:rPr lang="ru-RU" dirty="0"/>
              <a:t>Эстрадная песня (вокал) среди индивидуальных исполнителей.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89610" y="3300353"/>
            <a:ext cx="4732088" cy="160651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Проведение творческих мастер-классов</a:t>
            </a:r>
          </a:p>
          <a:p>
            <a:pPr algn="ctr"/>
            <a:r>
              <a:rPr lang="ru-RU" dirty="0"/>
              <a:t>Сценическое движение, </a:t>
            </a:r>
          </a:p>
          <a:p>
            <a:pPr algn="ctr"/>
            <a:r>
              <a:rPr lang="ru-RU" dirty="0"/>
              <a:t>Режиссерские находки – при работе с детьми с ОВЗ (лекция-семинар)</a:t>
            </a:r>
          </a:p>
          <a:p>
            <a:pPr algn="ctr"/>
            <a:r>
              <a:rPr lang="ru-RU" dirty="0"/>
              <a:t>Психологический тренинг – игры на общение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7750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4788" y="738308"/>
            <a:ext cx="4102964" cy="96325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7088" y="656004"/>
            <a:ext cx="2676376" cy="1042506"/>
          </a:xfrm>
          <a:prstGeom prst="rect">
            <a:avLst/>
          </a:prstGeom>
        </p:spPr>
      </p:pic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371600" y="652956"/>
            <a:ext cx="2194750" cy="1048603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3734788" y="2224208"/>
            <a:ext cx="5189220" cy="443484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результат</a:t>
            </a:r>
          </a:p>
          <a:p>
            <a:pPr algn="ctr"/>
            <a:r>
              <a:rPr lang="ru-RU" b="1" dirty="0"/>
              <a:t>Включение людей с инвалидностью в социокультурную жизнь государства</a:t>
            </a:r>
          </a:p>
          <a:p>
            <a:pPr algn="ctr"/>
            <a:r>
              <a:rPr lang="ru-RU" b="1" dirty="0"/>
              <a:t>Изучение духовного высокохудожественного литературного наследия России,</a:t>
            </a:r>
          </a:p>
          <a:p>
            <a:pPr algn="ctr"/>
            <a:r>
              <a:rPr lang="ru-RU" b="1" dirty="0"/>
              <a:t>Проведение фестиваля посвященного произведениям</a:t>
            </a:r>
          </a:p>
          <a:p>
            <a:pPr algn="ctr"/>
            <a:r>
              <a:rPr lang="ru-RU" b="1" dirty="0"/>
              <a:t> Александра Сергеевича Пушкина. </a:t>
            </a:r>
          </a:p>
          <a:p>
            <a:pPr algn="ctr"/>
            <a:r>
              <a:rPr lang="ru-RU" b="1" dirty="0"/>
              <a:t>Участие в проекте 300 человек</a:t>
            </a:r>
          </a:p>
          <a:p>
            <a:pPr algn="ctr"/>
            <a:r>
              <a:rPr lang="ru-RU" b="1" dirty="0"/>
              <a:t>В заключительном  финальном этапе 80 человек </a:t>
            </a:r>
          </a:p>
          <a:p>
            <a:pPr algn="ctr"/>
            <a:r>
              <a:rPr lang="ru-RU" b="1" dirty="0"/>
              <a:t>Размещение видео и фотографий фестиваля в группах </a:t>
            </a:r>
          </a:p>
        </p:txBody>
      </p:sp>
    </p:spTree>
    <p:extLst>
      <p:ext uri="{BB962C8B-B14F-4D97-AF65-F5344CB8AC3E}">
        <p14:creationId xmlns:p14="http://schemas.microsoft.com/office/powerpoint/2010/main" val="2500871543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2198</TotalTime>
  <Words>553</Words>
  <Application>Microsoft Macintosh PowerPoint</Application>
  <PresentationFormat>Широкоэкранный</PresentationFormat>
  <Paragraphs>119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Franklin Gothic Book</vt:lpstr>
      <vt:lpstr>PT Sans</vt:lpstr>
      <vt:lpstr>Уголки</vt:lpstr>
      <vt:lpstr>Интеграционный Межрегиональный фестиваль искусств  «Арт.Бирюса»  среди людей с ограниченными возможностями.  2023-2024г.</vt:lpstr>
      <vt:lpstr>Презентация PowerPoint</vt:lpstr>
      <vt:lpstr>   АРТ-БИРЮСА - Фестиваль в формате  Искусство и Адаптивный туризм        в природных условиях        «среди людей с ОВЗ»,   инновационный, долгосрочный проект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Интеграционный Межрегиональный фестиваль искусств  «Арт.Бирюса»  среди людей с ограниченными возможностями.</dc:title>
  <dc:creator>mult.studi@bk.ru</dc:creator>
  <cp:lastModifiedBy>mult.studi@bk.ru</cp:lastModifiedBy>
  <cp:revision>37</cp:revision>
  <dcterms:created xsi:type="dcterms:W3CDTF">2021-11-16T10:48:18Z</dcterms:created>
  <dcterms:modified xsi:type="dcterms:W3CDTF">2023-05-06T16:19:23Z</dcterms:modified>
</cp:coreProperties>
</file>