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E68"/>
    <a:srgbClr val="5F2888"/>
    <a:srgbClr val="2D1341"/>
    <a:srgbClr val="4F0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4F54E-D431-4299-9CA5-C360EFBFF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E48C11-F878-40AC-BC5D-DD2E15442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055F8-C8B0-44C2-82F5-3C68D6AA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1ABC1-E827-44C4-A2B7-49EB7424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6E7705-52C5-48A7-9C82-40C9A6C1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3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3BEFD-3C02-45BD-B25F-5ABADA4D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52A622-E8CA-4CCF-B01C-6EE464574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41AE5E-D04A-4727-B890-07C3E501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7805B-4C61-4A90-B4ED-58965F05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47641-2EED-4C1F-B00C-9DE0BA9C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1FB55D-36EA-4108-9619-303D3CB86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E08981-6A97-4E08-B959-AD71B6CBD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4F0FA-3EB2-4ADD-96B5-EAF814ED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4D8AC-F1CA-449B-8B56-1284A145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74829-4EF3-4A2A-9D43-5B195B95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F634F-1DC8-4A18-98E1-C0A2011D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D10C1-D534-42C9-B674-E69D391B6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8C60F-282B-4940-8BC4-0828D4F5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B8418-BD46-4551-B911-BD517043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4EADE-9149-4DD4-984C-75D17953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2E12A-4277-4161-94E9-8F41E739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D46AD-07B7-473A-A415-CA068949A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57FE-77E4-4604-AB37-5F587191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66D7B-F08A-4342-BE17-9D87ABE7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6F0F3-9920-4865-B9E3-EB7CDB29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3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89FC5-CC27-4C7A-A4B2-A821F014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90E5A-CB4D-4B3B-94FC-6217068AF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95E4B5-E282-4118-96F0-710EF2CF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06E56-CBA9-40DA-A0E2-24887C27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27DAD-0C8A-4C4A-A4DA-35BD0E08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AFBC80-3DDB-447A-8AC3-FE9569AD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5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5FD20-208C-4AC4-A7FB-1010F5AC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6901B-DF1B-43DC-95C8-980872916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1D4B1A-CBFC-44FF-8688-E68BBD0BF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079892-EFBF-427B-B42C-3B21CCB84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4374E4-F56C-45CA-926A-683FBBF1E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A1D66E-5F9C-4A74-AF0E-4460BA18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B6BF3D-A307-4176-8D9C-40BB5354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2D38D6-ADA1-4CA8-85F7-2E378CA6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0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3EA5A-21C8-4846-BB79-7F0E94DB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83C6A-6E6A-4454-B79F-90ED9B1C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E60E4A-788E-473D-AD63-99DAA912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A6C85F-8E67-445A-B3C1-D7EEBE2C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2870EF-4807-4C4F-B9A2-8B798BDD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0549AB-CA27-4064-A456-224FB9DE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D88B1-BC16-442A-97D4-0FC1D86F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1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AB77A-752D-4189-A3B7-1D46FE51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FDA0E-8100-4DBE-9087-A4777321E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E6A0D6-6EB4-42F4-9885-248F9A2BB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7A1C67-E1D3-4BFF-A527-69065F33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01B91-E0D7-4F75-AF61-40049DCD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72E2-E0F1-4B68-B241-F1CCA5A6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4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C462B-4CF6-4151-8D53-606E644B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495930-DA89-4CDD-A80C-94D6A02F1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60743D-B520-4BE0-B364-2A59ABA6B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277BC1-0AFC-4CE2-86B6-EAED0990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D5F22D-9DF9-4380-8733-50042E26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6D8D6-B935-436E-8DD3-A484979F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1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E285D-F69F-45E6-98FA-0F18D099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A8B9B-DF30-4F9A-B787-95C91CBAC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2C57F-DB22-4353-91FA-EA3D31309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4CF5C-2062-4356-A2AC-AC5C810D4C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55CA6-BC32-423E-94D2-D0CDA3AC7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B7179-28EA-4D2C-B9C7-7F828276D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757E-9BC2-43B0-B306-65912327B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2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4DA97A-0593-46D7-BCF5-E170CF789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8F88B9-350C-4621-8400-628A3E8A1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06" y="1598251"/>
            <a:ext cx="5196388" cy="36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6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8858C1-A705-484B-9764-2A523C59AF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1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201091-C6DC-4428-B64D-CEDD8F0B6551}"/>
              </a:ext>
            </a:extLst>
          </p:cNvPr>
          <p:cNvSpPr/>
          <p:nvPr/>
        </p:nvSpPr>
        <p:spPr>
          <a:xfrm>
            <a:off x="2040465" y="392976"/>
            <a:ext cx="8111067" cy="174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err="1">
                <a:latin typeface="Aeroport Medium" panose="02000000000000000000" pitchFamily="50" charset="-52"/>
              </a:rPr>
              <a:t>Волонтёрство</a:t>
            </a:r>
            <a:endParaRPr lang="ru-RU" sz="8800" dirty="0">
              <a:latin typeface="Aeroport Medium" panose="020000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20B752-E218-4237-A633-C0DDA863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96" y="2137110"/>
            <a:ext cx="6392006" cy="4272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765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8858C1-A705-484B-9764-2A523C59AF47}"/>
              </a:ext>
            </a:extLst>
          </p:cNvPr>
          <p:cNvSpPr/>
          <p:nvPr/>
        </p:nvSpPr>
        <p:spPr>
          <a:xfrm>
            <a:off x="-50801" y="0"/>
            <a:ext cx="12192000" cy="6858000"/>
          </a:xfrm>
          <a:prstGeom prst="rect">
            <a:avLst/>
          </a:prstGeom>
          <a:solidFill>
            <a:srgbClr val="481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201091-C6DC-4428-B64D-CEDD8F0B6551}"/>
              </a:ext>
            </a:extLst>
          </p:cNvPr>
          <p:cNvSpPr/>
          <p:nvPr/>
        </p:nvSpPr>
        <p:spPr>
          <a:xfrm>
            <a:off x="313265" y="372533"/>
            <a:ext cx="11472335" cy="3056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На данный момент в волонтёрскую деятельность вовлечено около 3000 волонтеров от 14 до 75 лет</a:t>
            </a:r>
          </a:p>
          <a:p>
            <a:endParaRPr lang="ru-RU" sz="2400" dirty="0"/>
          </a:p>
          <a:p>
            <a:r>
              <a:rPr lang="ru-RU" sz="2400" dirty="0"/>
              <a:t>Направления: Эко, спортивное </a:t>
            </a:r>
            <a:r>
              <a:rPr lang="ru-RU" sz="2400" dirty="0" err="1"/>
              <a:t>волонтерство</a:t>
            </a:r>
            <a:r>
              <a:rPr lang="ru-RU" sz="2400" dirty="0"/>
              <a:t>, серебренные волонтеры, событийное </a:t>
            </a:r>
            <a:r>
              <a:rPr lang="ru-RU" sz="2400" dirty="0" err="1"/>
              <a:t>волонтерсво</a:t>
            </a:r>
            <a:r>
              <a:rPr lang="ru-RU" sz="2400" dirty="0"/>
              <a:t>, патриотка.</a:t>
            </a:r>
          </a:p>
          <a:p>
            <a:endParaRPr lang="ru-RU" sz="2400" dirty="0"/>
          </a:p>
          <a:p>
            <a:r>
              <a:rPr lang="ru-RU" sz="2400" dirty="0"/>
              <a:t>Самым большим волонтерский объединениям является Молодой горный. На данный момент насчитывает около 300 волонтеров.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2BE089-4378-4B8B-BF7F-06D2E2BDB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5" y="3708399"/>
            <a:ext cx="3589867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1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8858C1-A705-484B-9764-2A523C59AF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1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201091-C6DC-4428-B64D-CEDD8F0B6551}"/>
              </a:ext>
            </a:extLst>
          </p:cNvPr>
          <p:cNvSpPr/>
          <p:nvPr/>
        </p:nvSpPr>
        <p:spPr>
          <a:xfrm>
            <a:off x="2040465" y="392976"/>
            <a:ext cx="8111067" cy="174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err="1">
                <a:latin typeface="Aeroport Medium" panose="02000000000000000000" pitchFamily="50" charset="-52"/>
              </a:rPr>
              <a:t>Деетельность</a:t>
            </a:r>
            <a:endParaRPr lang="ru-RU" sz="8800" dirty="0">
              <a:latin typeface="Aeroport Medium" panose="02000000000000000000" pitchFamily="50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3992F7-7876-4DFD-916C-39AA31B3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1" y="2179444"/>
            <a:ext cx="5554134" cy="416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35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8858C1-A705-484B-9764-2A523C59AF47}"/>
              </a:ext>
            </a:extLst>
          </p:cNvPr>
          <p:cNvSpPr/>
          <p:nvPr/>
        </p:nvSpPr>
        <p:spPr>
          <a:xfrm>
            <a:off x="-50801" y="0"/>
            <a:ext cx="12192000" cy="6858000"/>
          </a:xfrm>
          <a:prstGeom prst="rect">
            <a:avLst/>
          </a:prstGeom>
          <a:solidFill>
            <a:srgbClr val="481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201091-C6DC-4428-B64D-CEDD8F0B6551}"/>
              </a:ext>
            </a:extLst>
          </p:cNvPr>
          <p:cNvSpPr/>
          <p:nvPr/>
        </p:nvSpPr>
        <p:spPr>
          <a:xfrm>
            <a:off x="237065" y="745067"/>
            <a:ext cx="11472335" cy="3056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При молодежном центр имеются 3 спортивных клуба и 1 досуговый центр, где дети и подростки могут заниматься бесплатно.</a:t>
            </a:r>
          </a:p>
          <a:p>
            <a:endParaRPr lang="ru-RU" sz="2400" dirty="0"/>
          </a:p>
          <a:p>
            <a:r>
              <a:rPr lang="ru-RU" sz="2400" b="1" dirty="0"/>
              <a:t>Олимп</a:t>
            </a:r>
            <a:r>
              <a:rPr lang="ru-RU" sz="2400" dirty="0"/>
              <a:t>; Боевые единоборства, тренажерный зал </a:t>
            </a:r>
          </a:p>
          <a:p>
            <a:r>
              <a:rPr lang="ru-RU" sz="2400" b="1" dirty="0"/>
              <a:t>Спарта</a:t>
            </a:r>
            <a:r>
              <a:rPr lang="ru-RU" sz="2400" dirty="0"/>
              <a:t>; Самбо, дзюдо, армрестлинг</a:t>
            </a:r>
          </a:p>
          <a:p>
            <a:r>
              <a:rPr lang="ru-RU" sz="2400" b="1" dirty="0" err="1"/>
              <a:t>Шанск</a:t>
            </a:r>
            <a:r>
              <a:rPr lang="ru-RU" sz="2400" dirty="0"/>
              <a:t>; Бокс, тренажерный зал, ОФП</a:t>
            </a:r>
          </a:p>
          <a:p>
            <a:endParaRPr lang="ru-RU" sz="2400" dirty="0"/>
          </a:p>
          <a:p>
            <a:r>
              <a:rPr lang="ru-RU" sz="2400" b="1" dirty="0"/>
              <a:t>Досуговый центр «Ладья»: </a:t>
            </a:r>
            <a:r>
              <a:rPr lang="ru-RU" sz="2400" dirty="0"/>
              <a:t>настольные игры, развлекательные мероприятия. 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0314F3-3ACA-4293-ABEF-14AF9E8D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8" y="3917950"/>
            <a:ext cx="3412067" cy="2559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FA4F9E-6E8C-488B-888E-BD10F70A6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74" y="3917950"/>
            <a:ext cx="3412067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6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8858C1-A705-484B-9764-2A523C59AF47}"/>
              </a:ext>
            </a:extLst>
          </p:cNvPr>
          <p:cNvSpPr/>
          <p:nvPr/>
        </p:nvSpPr>
        <p:spPr>
          <a:xfrm>
            <a:off x="-50801" y="0"/>
            <a:ext cx="12192000" cy="6858000"/>
          </a:xfrm>
          <a:prstGeom prst="rect">
            <a:avLst/>
          </a:prstGeom>
          <a:solidFill>
            <a:srgbClr val="481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201091-C6DC-4428-B64D-CEDD8F0B6551}"/>
              </a:ext>
            </a:extLst>
          </p:cNvPr>
          <p:cNvSpPr/>
          <p:nvPr/>
        </p:nvSpPr>
        <p:spPr>
          <a:xfrm>
            <a:off x="359832" y="1667934"/>
            <a:ext cx="11472335" cy="3056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Основные мероприятия и проекты, которые организует молодежный центр.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Голосование за комфортную городскую среду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Что? Где? Когда?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Форум «Молодой горный»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День молодежи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День города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Курсант года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Первая звезда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фестиваль уличного кино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9 мая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/>
              <a:t>И многое другое.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D2BA8C-D7BD-48B5-83E0-0181F36E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65" y="1468942"/>
            <a:ext cx="3098900" cy="2324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E914E0-5E64-4BFC-AC5E-34B1A883E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9" y="3996367"/>
            <a:ext cx="3716867" cy="24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0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8858C1-A705-484B-9764-2A523C59AF47}"/>
              </a:ext>
            </a:extLst>
          </p:cNvPr>
          <p:cNvSpPr/>
          <p:nvPr/>
        </p:nvSpPr>
        <p:spPr>
          <a:xfrm>
            <a:off x="-50801" y="0"/>
            <a:ext cx="12192000" cy="6858000"/>
          </a:xfrm>
          <a:prstGeom prst="rect">
            <a:avLst/>
          </a:prstGeom>
          <a:solidFill>
            <a:srgbClr val="481E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201091-C6DC-4428-B64D-CEDD8F0B6551}"/>
              </a:ext>
            </a:extLst>
          </p:cNvPr>
          <p:cNvSpPr/>
          <p:nvPr/>
        </p:nvSpPr>
        <p:spPr>
          <a:xfrm>
            <a:off x="359832" y="635001"/>
            <a:ext cx="11472335" cy="3056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Общественный отряд охраны правопорядка «Рысь»</a:t>
            </a:r>
          </a:p>
          <a:p>
            <a:endParaRPr lang="ru-RU" sz="2400" dirty="0"/>
          </a:p>
          <a:p>
            <a:r>
              <a:rPr lang="ru-RU" sz="2400" dirty="0"/>
              <a:t>На данный момент в отряде состоит 30 человек.</a:t>
            </a:r>
          </a:p>
          <a:p>
            <a:endParaRPr lang="ru-RU" sz="2400" dirty="0"/>
          </a:p>
          <a:p>
            <a:r>
              <a:rPr lang="ru-RU" sz="2400" dirty="0"/>
              <a:t>Отряд сотрудничает с МВД участвуют и еженедельно участвуют в рейдах и обыска.</a:t>
            </a:r>
          </a:p>
          <a:p>
            <a:endParaRPr lang="ru-RU" sz="2400" dirty="0"/>
          </a:p>
          <a:p>
            <a:r>
              <a:rPr lang="ru-RU" sz="2400" dirty="0"/>
              <a:t>При отряде есть кибер-волонтеры, которые мониторят социальные сети на наличия неправомерного контента.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10B380-020B-4778-93BF-82575EF35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47" y="3361268"/>
            <a:ext cx="2414992" cy="31665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74BB72-B5E9-47DB-A953-94321B9A2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7808"/>
            <a:ext cx="2781115" cy="19989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4C779B-9E9C-4C62-B87A-FFA3FE2F6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97" y="3888846"/>
            <a:ext cx="3657790" cy="24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61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189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Aeroport Medium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МЦ</dc:creator>
  <cp:lastModifiedBy>МЦ</cp:lastModifiedBy>
  <cp:revision>8</cp:revision>
  <dcterms:created xsi:type="dcterms:W3CDTF">2023-06-28T02:05:34Z</dcterms:created>
  <dcterms:modified xsi:type="dcterms:W3CDTF">2023-06-28T04:53:12Z</dcterms:modified>
</cp:coreProperties>
</file>