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74" r:id="rId4"/>
    <p:sldId id="270" r:id="rId5"/>
    <p:sldId id="287" r:id="rId6"/>
    <p:sldId id="288" r:id="rId7"/>
    <p:sldId id="271" r:id="rId8"/>
    <p:sldId id="266" r:id="rId9"/>
    <p:sldId id="285" r:id="rId10"/>
    <p:sldId id="275" r:id="rId11"/>
    <p:sldId id="276" r:id="rId12"/>
    <p:sldId id="277" r:id="rId13"/>
    <p:sldId id="278" r:id="rId14"/>
    <p:sldId id="283" r:id="rId15"/>
    <p:sldId id="282" r:id="rId16"/>
    <p:sldId id="286" r:id="rId17"/>
    <p:sldId id="284" r:id="rId18"/>
    <p:sldId id="280" r:id="rId19"/>
    <p:sldId id="28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-29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7601"/>
            <a:ext cx="6905296" cy="205471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ПОМОЩИ НУЖДАЮЩИМСЯ</a:t>
            </a:r>
            <a:endParaRPr lang="ru-RU" sz="5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36254" y="3915784"/>
            <a:ext cx="5519569" cy="1752822"/>
          </a:xfrm>
        </p:spPr>
        <p:txBody>
          <a:bodyPr>
            <a:normAutofit fontScale="85000" lnSpcReduction="20000"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algn="ctr"/>
            <a:r>
              <a:rPr lang="ru-RU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</a:t>
            </a:r>
          </a:p>
          <a:p>
            <a:r>
              <a:rPr lang="ru-RU" sz="4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РОСТОВ-НА-ДОНУ</a:t>
            </a:r>
            <a:endParaRPr lang="ru-RU" sz="4000" b="1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12 - Jesus Loves M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7632700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06242" y="435285"/>
            <a:ext cx="4931034" cy="32873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1064112" y="2216970"/>
            <a:ext cx="3609191" cy="481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62417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4212" y="0"/>
            <a:ext cx="5120640" cy="68275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47149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4753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4513" y="-18255"/>
            <a:ext cx="5157190" cy="68762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5669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09226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67435" y="30186"/>
            <a:ext cx="9103750" cy="6827814"/>
          </a:xfrm>
        </p:spPr>
      </p:pic>
    </p:spTree>
    <p:extLst>
      <p:ext uri="{BB962C8B-B14F-4D97-AF65-F5344CB8AC3E}">
        <p14:creationId xmlns:p14="http://schemas.microsoft.com/office/powerpoint/2010/main" xmlns="" val="14308752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0"/>
            <a:ext cx="5013434" cy="66845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47629" y="527073"/>
            <a:ext cx="6724547" cy="504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08579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616" y="548681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РОЖДЕСТВЕНСКИЕ ВСТРЕЧИ</a:t>
            </a:r>
          </a:p>
        </p:txBody>
      </p:sp>
    </p:spTree>
    <p:extLst>
      <p:ext uri="{BB962C8B-B14F-4D97-AF65-F5344CB8AC3E}">
        <p14:creationId xmlns:p14="http://schemas.microsoft.com/office/powerpoint/2010/main" xmlns="" val="2885860304"/>
      </p:ext>
    </p:extLst>
  </p:cSld>
  <p:clrMapOvr>
    <a:masterClrMapping/>
  </p:clrMapOvr>
  <p:transition spd="slow" advTm="1249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89700" y="1340768"/>
            <a:ext cx="9144000" cy="51334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633" y="153073"/>
            <a:ext cx="10704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БЛАГОТВОРИТЕЛЬНЫЙ КОНЦЕРТ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896368"/>
      </p:ext>
    </p:extLst>
  </p:cSld>
  <p:clrMapOvr>
    <a:masterClrMapping/>
  </p:clrMapOvr>
  <p:transition spd="slow" advTm="1249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59426" y="735724"/>
            <a:ext cx="9144000" cy="61222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9426" y="116633"/>
            <a:ext cx="9290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ПРАЗДНИК К ДНЮ ЗАЩИТНИКА ОТЕЧЕСТВА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63556"/>
      </p:ext>
    </p:extLst>
  </p:cSld>
  <p:clrMapOvr>
    <a:masterClrMapping/>
  </p:clrMapOvr>
  <p:transition spd="slow" advTm="1249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0" y="620110"/>
            <a:ext cx="9144000" cy="6237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1599" y="0"/>
            <a:ext cx="8273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ВЕЧЕР ПАМЯТИ 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АННЫ ГЕРМАН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426082"/>
      </p:ext>
    </p:extLst>
  </p:cSld>
  <p:clrMapOvr>
    <a:masterClrMapping/>
  </p:clrMapOvr>
  <p:transition spd="slow" advTm="1249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3337" y="-24396"/>
            <a:ext cx="5142156" cy="68562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97163" y="1164217"/>
            <a:ext cx="6594837" cy="4946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5223" y="-34305"/>
            <a:ext cx="50606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Оказываем помощь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реабилитации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5764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ДЦ Атмосфера\Downloads\26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9184"/>
            <a:ext cx="12191999" cy="57915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04857" y="1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14075797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70219" y="0"/>
            <a:ext cx="9001366" cy="6751025"/>
          </a:xfrm>
        </p:spPr>
      </p:pic>
    </p:spTree>
    <p:extLst>
      <p:ext uri="{BB962C8B-B14F-4D97-AF65-F5344CB8AC3E}">
        <p14:creationId xmlns:p14="http://schemas.microsoft.com/office/powerpoint/2010/main" xmlns="" val="36645922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060" y="4810061"/>
            <a:ext cx="497431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Люди получают пищу, не зависимо от погоды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94128"/>
            <a:ext cx="5884433" cy="44133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9029" y="2320961"/>
            <a:ext cx="5830645" cy="437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26537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ДЦ Атмосфера\Downloads\WhatsApp Image 2022-07-03 at 12.38.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96907" y="-2886094"/>
            <a:ext cx="15240000" cy="11430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ДЦ Атмосфера\Downloads\WhatsApp Image 2022-07-03 at 12.38.12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11189" y="-1056585"/>
            <a:ext cx="15240000" cy="11430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937" y="4853092"/>
            <a:ext cx="5393859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Еженедельный клуб «За чашкой чая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058" y="0"/>
            <a:ext cx="6193621" cy="46452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44346" y="2332218"/>
            <a:ext cx="5993866" cy="449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62166" y="408791"/>
            <a:ext cx="5421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ОБЩЕНИЕ, ОБСУЖДЕНИЕ, ОБМЕН МНЕНИЯМИ.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0666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7007" y="126403"/>
            <a:ext cx="6390042" cy="179921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Помощь </a:t>
            </a:r>
            <a:r>
              <a:rPr lang="ru-RU" sz="4400" b="1" dirty="0" err="1" smtClean="0">
                <a:solidFill>
                  <a:schemeClr val="bg1"/>
                </a:solidFill>
              </a:rPr>
              <a:t>одеЖДОЙ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4973" y="-935"/>
            <a:ext cx="5337040" cy="400278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4972" y="4784462"/>
            <a:ext cx="5943856" cy="10743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обувью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06122" y="1788459"/>
            <a:ext cx="6651812" cy="498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92858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49142" y="764704"/>
            <a:ext cx="9056268" cy="5687144"/>
          </a:xfrm>
        </p:spPr>
      </p:pic>
    </p:spTree>
    <p:extLst>
      <p:ext uri="{BB962C8B-B14F-4D97-AF65-F5344CB8AC3E}">
        <p14:creationId xmlns:p14="http://schemas.microsoft.com/office/powerpoint/2010/main" xmlns="" val="1933393865"/>
      </p:ext>
    </p:extLst>
  </p:cSld>
  <p:clrMapOvr>
    <a:masterClrMapping/>
  </p:clrMapOvr>
  <p:transition spd="slow" advTm="1249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599</TotalTime>
  <Words>49</Words>
  <Application>Microsoft Office PowerPoint</Application>
  <PresentationFormat>Произвольный</PresentationFormat>
  <Paragraphs>15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Сектор</vt:lpstr>
      <vt:lpstr>СЛУЖБА ПОМОЩИ НУЖДАЮЩИМСЯ</vt:lpstr>
      <vt:lpstr>Слайд 2</vt:lpstr>
      <vt:lpstr>Слайд 3</vt:lpstr>
      <vt:lpstr>Люди получают пищу, не зависимо от погоды</vt:lpstr>
      <vt:lpstr>Слайд 5</vt:lpstr>
      <vt:lpstr>Слайд 6</vt:lpstr>
      <vt:lpstr>Еженедельный клуб «За чашкой чая</vt:lpstr>
      <vt:lpstr>Помощь одеЖДОЙ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Andreja</dc:creator>
  <cp:lastModifiedBy>СДЦ Атмосфера</cp:lastModifiedBy>
  <cp:revision>37</cp:revision>
  <dcterms:created xsi:type="dcterms:W3CDTF">2014-11-15T14:15:23Z</dcterms:created>
  <dcterms:modified xsi:type="dcterms:W3CDTF">2022-07-07T18:12:02Z</dcterms:modified>
</cp:coreProperties>
</file>