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9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9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0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3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6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7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6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7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1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6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6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101B9-6469-4D97-9F45-1AC8114DC5C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4395-5B8C-461A-AC60-D21C54DCD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7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Мастерская детского творчества «</a:t>
            </a:r>
            <a:r>
              <a:rPr lang="ru-RU" dirty="0" err="1" smtClean="0"/>
              <a:t>Семицвет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737049"/>
          </a:xfrm>
        </p:spPr>
        <p:txBody>
          <a:bodyPr/>
          <a:lstStyle/>
          <a:p>
            <a:r>
              <a:rPr lang="ru-RU" dirty="0" smtClean="0"/>
              <a:t>Медведева Елена Николаевна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185" y="3769742"/>
            <a:ext cx="2369389" cy="23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794" y="420520"/>
            <a:ext cx="10054950" cy="152363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 smtClean="0">
                <a:latin typeface="+mn-lt"/>
              </a:rPr>
              <a:t>Клуб «Радуга</a:t>
            </a:r>
            <a:r>
              <a:rPr lang="ru-RU" dirty="0" smtClean="0">
                <a:latin typeface="+mn-lt"/>
              </a:rPr>
              <a:t>»</a:t>
            </a:r>
            <a:endParaRPr lang="ru-RU" dirty="0">
              <a:latin typeface="+mn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2605" y="2569900"/>
            <a:ext cx="3674851" cy="36842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dirty="0"/>
              <a:t>Отдельный вход, крыльцо;</a:t>
            </a:r>
          </a:p>
          <a:p>
            <a:pPr algn="just">
              <a:lnSpc>
                <a:spcPct val="100000"/>
              </a:lnSpc>
            </a:pPr>
            <a:r>
              <a:rPr lang="ru-RU" dirty="0" smtClean="0"/>
              <a:t>1 </a:t>
            </a:r>
            <a:r>
              <a:rPr lang="ru-RU" dirty="0"/>
              <a:t>этаж жилого дома;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Кабинеты для небольших групп детей;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Одномоментная </a:t>
            </a:r>
            <a:r>
              <a:rPr lang="ru-RU" dirty="0" smtClean="0"/>
              <a:t>вместимость </a:t>
            </a:r>
            <a:r>
              <a:rPr lang="ru-RU" dirty="0"/>
              <a:t>до 40 человек;</a:t>
            </a:r>
          </a:p>
          <a:p>
            <a:pPr algn="just">
              <a:lnSpc>
                <a:spcPct val="100000"/>
              </a:lnSpc>
            </a:pPr>
            <a:r>
              <a:rPr lang="ru-RU" dirty="0" smtClean="0"/>
              <a:t>1 санузел;</a:t>
            </a:r>
          </a:p>
          <a:p>
            <a:pPr algn="just">
              <a:lnSpc>
                <a:spcPct val="100000"/>
              </a:lnSpc>
            </a:pPr>
            <a:r>
              <a:rPr lang="ru-RU" dirty="0" smtClean="0"/>
              <a:t>Интернет: нет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0"/>
            <a:ext cx="2935856" cy="7677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dirty="0" smtClean="0"/>
              <a:t>Пр-т Ватутина, 23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dirty="0" smtClean="0"/>
              <a:t>109 </a:t>
            </a:r>
            <a:r>
              <a:rPr lang="ru-RU" sz="1800" dirty="0" err="1" smtClean="0"/>
              <a:t>кв.м</a:t>
            </a:r>
            <a:r>
              <a:rPr lang="ru-RU" sz="1800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sz="1800" dirty="0" smtClean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4989" y="1787973"/>
            <a:ext cx="3079632" cy="7677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b="1" dirty="0" smtClean="0"/>
              <a:t>Реализация образовательных программ</a:t>
            </a:r>
            <a:endParaRPr lang="ru-RU" sz="1800" b="1" dirty="0"/>
          </a:p>
        </p:txBody>
      </p:sp>
      <p:pic>
        <p:nvPicPr>
          <p:cNvPr id="1026" name="Picture 2" descr="https://sun9-60.userapi.com/impg/gNaJDgOQ-wBgayKRTM77jeAivTHtHp8GjiZg-w/v8PlT-2PS2M.jpg?size=780x1040&amp;quality=95&amp;sign=11f930d27e2944761f6b86e71a8f29e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08" y="110363"/>
            <a:ext cx="2394805" cy="3193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7.userapi.com/impg/1QdCWkKohnatH0hA4IUbAC3Su9ad1bqey9gUtg/SyNLiiV7Cmc.jpg?size=780x1040&amp;quality=95&amp;sign=e5f5e9f3e723c8f4a211d0c78ab7a91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13" y="110363"/>
            <a:ext cx="2710211" cy="3613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9.userapi.com/impg/rfQ0rtjPHsW67geiIY2LEON8kVtgAe2mrhuGlQ/G3TRpXaG_c8.jpg?size=780x1040&amp;quality=95&amp;sign=649d45ad62718e3812740c7abc25144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71" y="1913601"/>
            <a:ext cx="3013797" cy="4018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70.userapi.com/impg/SJ8L1NuGQWXd7kIJZgj8YLo5Zu5FEpHXDMQ9ug/4KahSAwp6x0.jpg?size=780x1040&amp;quality=95&amp;sign=1d3b9b168afcf67a938c52dc63eff75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00" y="3159191"/>
            <a:ext cx="2495905" cy="3327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27" y="4623759"/>
            <a:ext cx="1978173" cy="197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7.userapi.com/s/v1/ig2/3ChfGn-yCJqupucOcKCU0v1q0SUoHnwp9AWIIblBPJFycbXGBVjaRKnLX4Dd7yeY5ytQkXbXFiCnuLSgU5iQFPXl.jpg?quality=95&amp;as=32x22,48x33,72x50,108x75,160x111,240x166,360x249,480x333,540x374,640x443,720x499,1080x748,1280x887,1440x998,2560x1774&amp;from=bu&amp;cs=256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7" y="302588"/>
            <a:ext cx="3721143" cy="2578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4.userapi.com/s/v1/ig2/9l1JoZTvYZYLsipJ_JlDNPtUmibzhe7i4z0vYKheXwNpNZBhQj23HNHqra_AskNrLeIPx0ibhYT7Pb-Zw1YHLY7M.jpg?quality=95&amp;as=32x43,48x64,72x96,108x144,160x213,240x320,360x480,480x640,540x720,640x853,720x960,960x1280&amp;from=bu&amp;cs=96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92" y="155276"/>
            <a:ext cx="2795257" cy="3727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3.userapi.com/s/v1/ig2/tIMh_maKWqvzL0wwISOTXz41L4dCsUbzgEU7J7C8DJFeJVoR7Xlpfz7pfpG_l0y69eZ22hzjha6OkuzhgMXFr-4Z.jpg?quality=95&amp;as=32x24,48x36,72x54,108x81,160x120,240x180,360x270,480x360,540x405,640x480,720x540,1080x810,1280x960,1440x1080,1600x1200&amp;from=bu&amp;u=S9Gez--88iG2Wb-6NHqoyYD04DVpY6RwFyOu_QsRP4U&amp;cs=160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80" y="51760"/>
            <a:ext cx="4628052" cy="3471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7.userapi.com/s/v1/ig2/ix-_aevZmk136D-5Z4BYFjFhniBEoB-Fe1N817ispbPY4eSHIcUDZfpRb-_z-2XcxTrFzTcCdHARRgYmlr7MP1K4.jpg?quality=95&amp;as=32x24,48x36,72x54,108x81,160x120,240x180,360x270,480x360,540x405,640x480,720x540,1080x810,1280x960,1440x1080,1600x1200&amp;from=bu&amp;u=ZixadkSYNMzxJb9BebicbecUL0e8l_0lyZMVZLU6Imo&amp;cs=160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5" y="3131388"/>
            <a:ext cx="4548109" cy="3411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5.userapi.com/s/v1/ig2/w7cjBlHbWPyLKgjkWKl1cCUvsJFC28aSh3DC94ZzCijtMtRjgAUh24ib83T1cnxyQJVx0luvomI-Kw6wJ2xJJxgh.jpg?quality=95&amp;as=32x24,48x36,72x54,108x81,160x120,240x180,360x270,480x360,540x405,640x480,720x540,1080x810,1280x960,1440x1080,1600x1200&amp;from=bu&amp;u=V97Td84Ntzk9CHCU8pArKMSWu5FiqF6zswYvD7QgCPs&amp;cs=1600x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65" y="3583184"/>
            <a:ext cx="4079727" cy="3059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904" y="4423249"/>
            <a:ext cx="2119221" cy="21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9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883" y="534838"/>
            <a:ext cx="10542917" cy="564212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Цель проекта: создание условий для формирования представлений о многообразии видов художественного творчества путём организации работы мастерской по 7-ми направлениям </a:t>
            </a:r>
            <a:r>
              <a:rPr lang="ru-RU" dirty="0" smtClean="0"/>
              <a:t>деятельности;</a:t>
            </a:r>
          </a:p>
          <a:p>
            <a:pPr marL="0" indent="0" algn="just">
              <a:buNone/>
            </a:pPr>
            <a:r>
              <a:rPr lang="ru-RU" dirty="0"/>
              <a:t>Задачи:</a:t>
            </a:r>
          </a:p>
          <a:p>
            <a:pPr lvl="0" algn="just"/>
            <a:r>
              <a:rPr lang="ru-RU" dirty="0"/>
              <a:t>Обновление внутреннего пространства клуба (ремонт помещений, оснащение оборудованием);</a:t>
            </a:r>
          </a:p>
          <a:p>
            <a:pPr lvl="0" algn="just"/>
            <a:r>
              <a:rPr lang="ru-RU" dirty="0"/>
              <a:t>Разработка программы досуговой деятельности в рамках функционирования мастерской;</a:t>
            </a:r>
          </a:p>
          <a:p>
            <a:pPr lvl="0" algn="just"/>
            <a:r>
              <a:rPr lang="ru-RU" dirty="0"/>
              <a:t>Подготовка и проведение </a:t>
            </a:r>
            <a:r>
              <a:rPr lang="ru-RU" dirty="0" err="1"/>
              <a:t>межклубного</a:t>
            </a:r>
            <a:r>
              <a:rPr lang="ru-RU" dirty="0"/>
              <a:t> фестиваля детского творчества.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23" y="4986068"/>
            <a:ext cx="1556402" cy="15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7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850257" y="1956762"/>
            <a:ext cx="3303917" cy="29157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Направления деятельности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132272" y="1243640"/>
            <a:ext cx="3769744" cy="14147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Вокальное искусство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-17253" y="3117011"/>
            <a:ext cx="3769744" cy="14147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Художественное слово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250111" y="4971691"/>
            <a:ext cx="3769744" cy="1414732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Декоративно-прикладное</a:t>
            </a:r>
          </a:p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251940" y="3013495"/>
            <a:ext cx="3769744" cy="141473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Изобразительная деятельность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015487" y="4971691"/>
            <a:ext cx="3769744" cy="14147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Ремесла народов России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988835" y="1144439"/>
            <a:ext cx="3769744" cy="141473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Театральное искусство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469976" y="15815"/>
            <a:ext cx="3769744" cy="14147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Креативное мышление</a:t>
            </a:r>
            <a:endParaRPr lang="ru-RU" dirty="0"/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23" y="4986068"/>
            <a:ext cx="1556402" cy="15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2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Срок реализации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01 </a:t>
            </a:r>
            <a:r>
              <a:rPr lang="ru-RU" dirty="0"/>
              <a:t>сентября 2026 – 31 мая 2027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87" y="1690688"/>
            <a:ext cx="5467709" cy="371253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Ожидаемые результаты:</a:t>
            </a:r>
          </a:p>
          <a:p>
            <a:pPr lvl="0"/>
            <a:r>
              <a:rPr lang="ru-RU" dirty="0"/>
              <a:t>Создание обновленного пространства для творчества;</a:t>
            </a:r>
          </a:p>
          <a:p>
            <a:pPr lvl="0"/>
            <a:r>
              <a:rPr lang="ru-RU" dirty="0"/>
              <a:t>Увеличение количества организуемых мероприятий;</a:t>
            </a:r>
          </a:p>
          <a:p>
            <a:pPr lvl="0"/>
            <a:r>
              <a:rPr lang="ru-RU" dirty="0"/>
              <a:t>Повышение охвата детей и подростков микрорайона творческой деятельностью;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68374" y="1690688"/>
            <a:ext cx="5467709" cy="371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Социальные эффекты:</a:t>
            </a:r>
          </a:p>
          <a:p>
            <a:pPr lvl="0"/>
            <a:r>
              <a:rPr lang="ru-RU" dirty="0"/>
              <a:t>Снижение деструктивных проявлений среди молодежи;</a:t>
            </a:r>
          </a:p>
          <a:p>
            <a:pPr lvl="0"/>
            <a:r>
              <a:rPr lang="ru-RU" dirty="0"/>
              <a:t>Вовлечение жителей микрорайона в творческую созидательную деятельность;</a:t>
            </a:r>
          </a:p>
          <a:p>
            <a:pPr lvl="0"/>
            <a:r>
              <a:rPr lang="ru-RU" dirty="0"/>
              <a:t>Появление творческого центра для молодых людей</a:t>
            </a: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23" y="4986068"/>
            <a:ext cx="1556402" cy="15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49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168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Мастерская детского творчества «Семицвет»</vt:lpstr>
      <vt:lpstr>Клуб «Радуга»</vt:lpstr>
      <vt:lpstr>Презентация PowerPoint</vt:lpstr>
      <vt:lpstr>Презентация PowerPoint</vt:lpstr>
      <vt:lpstr>Презентация PowerPoint</vt:lpstr>
      <vt:lpstr>Срок реализации  01 сентября 2026 – 31 мая 2027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Полина</cp:lastModifiedBy>
  <cp:revision>5</cp:revision>
  <dcterms:created xsi:type="dcterms:W3CDTF">2026-04-16T11:05:27Z</dcterms:created>
  <dcterms:modified xsi:type="dcterms:W3CDTF">2026-04-16T12:25:52Z</dcterms:modified>
</cp:coreProperties>
</file>