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364" r:id="rId2"/>
    <p:sldId id="339" r:id="rId3"/>
    <p:sldId id="357" r:id="rId4"/>
    <p:sldId id="383" r:id="rId5"/>
    <p:sldId id="337" r:id="rId6"/>
    <p:sldId id="345" r:id="rId7"/>
    <p:sldId id="366" r:id="rId8"/>
    <p:sldId id="342" r:id="rId9"/>
    <p:sldId id="379" r:id="rId10"/>
    <p:sldId id="378" r:id="rId11"/>
    <p:sldId id="371" r:id="rId12"/>
    <p:sldId id="358" r:id="rId13"/>
    <p:sldId id="359" r:id="rId14"/>
    <p:sldId id="335" r:id="rId15"/>
    <p:sldId id="381" r:id="rId16"/>
    <p:sldId id="361" r:id="rId17"/>
    <p:sldId id="336" r:id="rId18"/>
    <p:sldId id="382" r:id="rId19"/>
    <p:sldId id="347" r:id="rId20"/>
    <p:sldId id="369" r:id="rId21"/>
    <p:sldId id="362" r:id="rId22"/>
    <p:sldId id="353" r:id="rId23"/>
    <p:sldId id="370" r:id="rId24"/>
    <p:sldId id="377" r:id="rId25"/>
    <p:sldId id="363" r:id="rId26"/>
    <p:sldId id="343" r:id="rId27"/>
    <p:sldId id="321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333" autoAdjust="0"/>
  </p:normalViewPr>
  <p:slideViewPr>
    <p:cSldViewPr>
      <p:cViewPr varScale="1">
        <p:scale>
          <a:sx n="54" d="100"/>
          <a:sy n="54" d="100"/>
        </p:scale>
        <p:origin x="1568" y="56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C58DA8-A824-4455-B43B-C0BE07C523F5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0D507E-F0B0-4615-985F-1EB7E523D2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466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D507E-F0B0-4615-985F-1EB7E523D2B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014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D507E-F0B0-4615-985F-1EB7E523D2B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9391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D507E-F0B0-4615-985F-1EB7E523D2B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093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D507E-F0B0-4615-985F-1EB7E523D2B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3511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D507E-F0B0-4615-985F-1EB7E523D2B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2432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D507E-F0B0-4615-985F-1EB7E523D2B7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0785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D507E-F0B0-4615-985F-1EB7E523D2B7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8677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D507E-F0B0-4615-985F-1EB7E523D2B7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90390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D507E-F0B0-4615-985F-1EB7E523D2B7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689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45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3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3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476672"/>
            <a:ext cx="9036496" cy="864096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Красный Крест</a:t>
            </a:r>
            <a:b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Карельское республиканское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отделение</a:t>
            </a:r>
            <a:b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2022-2023 </a:t>
            </a:r>
            <a:r>
              <a:rPr lang="ru-RU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гг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64" y="1484784"/>
            <a:ext cx="8712968" cy="5373216"/>
          </a:xfrm>
        </p:spPr>
      </p:pic>
      <p:pic>
        <p:nvPicPr>
          <p:cNvPr id="4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84784"/>
            <a:ext cx="8712968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1953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Мероприятия, проводимые в рамках программы </a:t>
            </a:r>
            <a:r>
              <a:rPr lang="ru-RU" dirty="0" smtClean="0"/>
              <a:t>                                   Филиал Учебного Центра</a:t>
            </a:r>
            <a:endParaRPr lang="ru-RU" dirty="0"/>
          </a:p>
        </p:txBody>
      </p:sp>
      <p:sp>
        <p:nvSpPr>
          <p:cNvPr id="11" name="Объект 10"/>
          <p:cNvSpPr>
            <a:spLocks noGrp="1"/>
          </p:cNvSpPr>
          <p:nvPr>
            <p:ph sz="quarter" idx="13"/>
          </p:nvPr>
        </p:nvSpPr>
        <p:spPr>
          <a:xfrm>
            <a:off x="457198" y="2060848"/>
            <a:ext cx="8229602" cy="1440160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Подготовка представителей региональных отделений в качестве инструкторов по обучению правилам, умениям и навыкам ухода на дому</a:t>
            </a:r>
          </a:p>
        </p:txBody>
      </p:sp>
      <p:sp>
        <p:nvSpPr>
          <p:cNvPr id="12" name="Объект 11"/>
          <p:cNvSpPr>
            <a:spLocks noGrp="1"/>
          </p:cNvSpPr>
          <p:nvPr>
            <p:ph sz="quarter" idx="14"/>
          </p:nvPr>
        </p:nvSpPr>
        <p:spPr>
          <a:xfrm rot="10800000" flipV="1">
            <a:off x="457198" y="3356991"/>
            <a:ext cx="8256654" cy="12961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Проведение мастер-классов по родственному уходу, курсов оказания Первой помощи и дыхательной гимнастике в рамках работы зональных учебных и центров.</a:t>
            </a:r>
          </a:p>
        </p:txBody>
      </p:sp>
      <p:sp>
        <p:nvSpPr>
          <p:cNvPr id="13" name="Прямоугольник 12"/>
          <p:cNvSpPr/>
          <p:nvPr/>
        </p:nvSpPr>
        <p:spPr>
          <a:xfrm rot="10800000" flipV="1">
            <a:off x="457199" y="4653137"/>
            <a:ext cx="84449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Расширение </a:t>
            </a:r>
            <a:r>
              <a:rPr lang="ru-RU" sz="2400" dirty="0"/>
              <a:t>форм социального обслуживания и оказание социальных услуг населению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75181"/>
            <a:ext cx="1176630" cy="123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2762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уполномоченных 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добровольцев </a:t>
            </a:r>
            <a:b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реализован при финансовой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поддержке  грантов Главы республики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Карелия.</a:t>
            </a:r>
            <a:b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</a:t>
            </a:r>
            <a:b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quarter" idx="13"/>
          </p:nvPr>
        </p:nvSpPr>
        <p:spPr>
          <a:xfrm>
            <a:off x="179512" y="2276872"/>
            <a:ext cx="4319335" cy="3849608"/>
          </a:xfrm>
        </p:spPr>
        <p:txBody>
          <a:bodyPr/>
          <a:lstStyle/>
          <a:p>
            <a:r>
              <a:rPr lang="ru-RU" dirty="0" smtClean="0"/>
              <a:t>В рамках проекта обучено основам оказания  Первой помощи  101 человек из 12 домовых хозяйств. </a:t>
            </a: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05064"/>
            <a:ext cx="3511678" cy="2592288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913"/>
            <a:ext cx="1163638" cy="1223962"/>
          </a:xfrm>
        </p:spPr>
      </p:pic>
    </p:spTree>
    <p:extLst>
      <p:ext uri="{BB962C8B-B14F-4D97-AF65-F5344CB8AC3E}">
        <p14:creationId xmlns:p14="http://schemas.microsoft.com/office/powerpoint/2010/main" val="2704247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1340768"/>
            <a:ext cx="8568951" cy="5337211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реализуется при поддержке Российского Красного Креста.                                  В 2022 году 2 волонтера прошли обучение  на базе Академии Н. Пирогова - получили сертификат инструктор по подготовке  Ухода за больным. Мы имеем право подготовки младших сестер по уходу, сиделок.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Полностью оборудован учебный класс.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  2022 г проведено 22  мастер-классов, обучено 275  человек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93203" y="260648"/>
            <a:ext cx="8229600" cy="125272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Восстановление  работы службы милосердия                                             </a:t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-2022 г.      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3994009"/>
            <a:ext cx="2539432" cy="24859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918" y="3994009"/>
            <a:ext cx="2828866" cy="26839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994009"/>
            <a:ext cx="3159186" cy="26839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994009"/>
            <a:ext cx="2539432" cy="24859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62" y="103173"/>
            <a:ext cx="1176630" cy="123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834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124744"/>
            <a:ext cx="8784976" cy="5544616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проекта проходят занятия с пожилыми людьми переболевшими коронавирусом. Занятия включаю  дыхательную гимнастику, элементы суставной и адаптивной гимнастики.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Полностью имеется оборудование для занятий: степы, спорт. резинки, фитнес мячи, гантели, палки для скандинавской ходьбы.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Посетили занятия более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300-х человек,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 2022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проведено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183 занятия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Потребность в занятиях огромная, мы открыли  группу в Пряже (мы обучили специалиста) и  в Соломенном. 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686800" cy="100244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Школа восстановления пациентов после 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COVID-19</a:t>
            </a:r>
            <a:b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гг.</a:t>
            </a:r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221088"/>
            <a:ext cx="3355504" cy="24482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149080"/>
            <a:ext cx="3456384" cy="25202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016" y="178638"/>
            <a:ext cx="899500" cy="94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501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7"/>
            <a:ext cx="8229600" cy="814549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вместе                                     2022 г.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3995937" y="3996678"/>
            <a:ext cx="5059042" cy="238474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endPara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собрали и  передали  гуманитарную помощь Донбассу 5 тонн,: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95 семей получили наборы личной гигиены и вещевую  поддержку;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Провели 5 встреч  с проживающими в  ПВР.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 сотрудничаем с ОНФ.</a:t>
            </a:r>
          </a:p>
          <a:p>
            <a:pPr>
              <a:buFont typeface="Wingdings" panose="05000000000000000000" pitchFamily="2" charset="2"/>
              <a:buChar char="§"/>
            </a:pPr>
            <a:endPara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1" y="1340768"/>
            <a:ext cx="3748638" cy="2797892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71" y="3996678"/>
            <a:ext cx="3553946" cy="25567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75" y="1340768"/>
            <a:ext cx="3553945" cy="24482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2" y="126804"/>
            <a:ext cx="1008112" cy="106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938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            Помощь семьям участников СВО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7143" y="1415145"/>
            <a:ext cx="3848497" cy="3555727"/>
          </a:xfrm>
        </p:spPr>
      </p:pic>
      <p:sp>
        <p:nvSpPr>
          <p:cNvPr id="7" name="Объект 6"/>
          <p:cNvSpPr>
            <a:spLocks noGrp="1"/>
          </p:cNvSpPr>
          <p:nvPr>
            <p:ph sz="quarter" idx="14"/>
          </p:nvPr>
        </p:nvSpPr>
        <p:spPr>
          <a:xfrm>
            <a:off x="4012927" y="1591056"/>
            <a:ext cx="4454417" cy="5266944"/>
          </a:xfrm>
        </p:spPr>
        <p:txBody>
          <a:bodyPr/>
          <a:lstStyle/>
          <a:p>
            <a:r>
              <a:rPr lang="ru-RU" dirty="0" smtClean="0"/>
              <a:t>Проведена встреча с Дедом Морозом с вручение6м подарков.</a:t>
            </a:r>
          </a:p>
          <a:p>
            <a:r>
              <a:rPr lang="ru-RU" dirty="0" smtClean="0"/>
              <a:t>Прямая линия с ОНФ  оказана помощь семьям.</a:t>
            </a:r>
          </a:p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85873" cy="103695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2952" y="3533081"/>
            <a:ext cx="2960151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7889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     Профилактика распространения туберкулеза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ru-RU" dirty="0" smtClean="0"/>
              <a:t>Проведено 28 бесед по профилактике распространения  туберкулеза. 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2679192"/>
            <a:ext cx="4096452" cy="3341625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40" y="116633"/>
            <a:ext cx="1027276" cy="108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7964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332656"/>
            <a:ext cx="7990656" cy="93610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Донорство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type="subTitle" idx="1"/>
          </p:nvPr>
        </p:nvSpPr>
        <p:spPr>
          <a:xfrm rot="10800000" flipV="1">
            <a:off x="323528" y="1340767"/>
            <a:ext cx="8640960" cy="1152129"/>
          </a:xfrm>
        </p:spPr>
        <p:txBody>
          <a:bodyPr>
            <a:normAutofit fontScale="85000" lnSpcReduction="20000"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Всемирный день донора   14 июня 2022 г.                                                                Акция   Всемирный День донора</a:t>
            </a:r>
          </a:p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Сдано 53 литра крови, 130 человек стали донорами.                                                  Все доноры получили памятные подарки Красного Креста.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67437" y="2571293"/>
            <a:ext cx="3181126" cy="36003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708920"/>
            <a:ext cx="3844267" cy="32531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1910"/>
            <a:ext cx="1176630" cy="123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9531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348880"/>
            <a:ext cx="4932040" cy="3705498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ДОНОРСТВО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983073"/>
            <a:ext cx="3327834" cy="44371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086" y="188640"/>
            <a:ext cx="1176630" cy="123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7516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980728"/>
            <a:ext cx="8291264" cy="1584176"/>
          </a:xfrm>
        </p:spPr>
        <p:txBody>
          <a:bodyPr>
            <a:normAutofit fontScale="90000"/>
          </a:bodyPr>
          <a:lstStyle/>
          <a:p>
            <a:pPr defTabSz="179388"/>
            <a:r>
              <a:rPr lang="ru-RU" sz="2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Здоровые дети – здоровые зубы</a:t>
            </a:r>
            <a:br>
              <a:rPr lang="ru-RU" sz="2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 </a:t>
            </a:r>
            <a:b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проведена совместно со стоматологами детской стоматологической клиникой. Специалисты учили детей правильному уходу за полостью рта. Красный Крест подарил зубную пасту и щетку. Дети получили в подарок зубную пасту и зубную щетку.</a:t>
            </a:r>
            <a:b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акции 8 000 рублей.</a:t>
            </a:r>
            <a:b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3068960"/>
            <a:ext cx="4464496" cy="36724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7" y="3068960"/>
            <a:ext cx="4193028" cy="36724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3332"/>
            <a:ext cx="1176630" cy="123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057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916832"/>
            <a:ext cx="8640959" cy="4209331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На конференции 2023 г. были утверждены основные направления деятельности организации Карельского Республиканского отделения: 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Социальная направление;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Оздоровительное  направление;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Образовательная деятельность;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Информационная деятельность;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1252728"/>
          </a:xfrm>
        </p:spPr>
        <p:txBody>
          <a:bodyPr/>
          <a:lstStyle/>
          <a:p>
            <a:r>
              <a:rPr lang="ru-RU" dirty="0" smtClean="0"/>
              <a:t>НАША  РАБОТА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29" y="232832"/>
            <a:ext cx="1178068" cy="123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2735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50" y="1268760"/>
            <a:ext cx="2588418" cy="280831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Прдовольственные</a:t>
            </a:r>
            <a:r>
              <a:rPr lang="ru-RU" dirty="0" smtClean="0"/>
              <a:t> </a:t>
            </a:r>
            <a:r>
              <a:rPr lang="ru-RU" dirty="0" err="1" smtClean="0"/>
              <a:t>сертификатв</a:t>
            </a:r>
            <a:r>
              <a:rPr lang="ru-RU" dirty="0" smtClean="0"/>
              <a:t> пер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530" y="1412776"/>
            <a:ext cx="2702940" cy="1800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831" y="4359701"/>
            <a:ext cx="3180337" cy="23762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4293096"/>
            <a:ext cx="2026568" cy="24208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14332" y="1386813"/>
            <a:ext cx="2630406" cy="19728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1571" y="4293096"/>
            <a:ext cx="2688299" cy="20162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14332" y="1412776"/>
            <a:ext cx="2630406" cy="197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7455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591056"/>
            <a:ext cx="7948405" cy="4934288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Российский Красный Крест Карельское </a:t>
            </a:r>
            <a:r>
              <a:rPr lang="ru-RU" dirty="0"/>
              <a:t>республиканское отделение  </a:t>
            </a:r>
            <a:r>
              <a:rPr lang="ru-RU" dirty="0" smtClean="0"/>
              <a:t>располагается по адресу г. Петрозаводск , ул. Машезерская,3, мы имеем помещение площадь 163 </a:t>
            </a:r>
            <a:r>
              <a:rPr lang="ru-RU" dirty="0" err="1" smtClean="0"/>
              <a:t>кв.м</a:t>
            </a:r>
            <a:r>
              <a:rPr lang="ru-RU" dirty="0" smtClean="0"/>
              <a:t>.</a:t>
            </a:r>
          </a:p>
          <a:p>
            <a:r>
              <a:rPr lang="ru-RU" dirty="0" smtClean="0"/>
              <a:t>Полностью оборудованы класс по Первой помощи, класс обучению  Уходу за больными, спортивный класс.</a:t>
            </a:r>
          </a:p>
          <a:p>
            <a:r>
              <a:rPr lang="ru-RU" dirty="0" smtClean="0"/>
              <a:t>Мы внесены в реестр социально-ориентируемых организаций.</a:t>
            </a:r>
          </a:p>
          <a:p>
            <a:r>
              <a:rPr lang="ru-RU" dirty="0" smtClean="0"/>
              <a:t>У нас в районах открыто 7 местных отделений.</a:t>
            </a:r>
          </a:p>
          <a:p>
            <a:r>
              <a:rPr lang="ru-RU" dirty="0" smtClean="0"/>
              <a:t>У нас 300 членов Красного Креста, 100 волонтеров.</a:t>
            </a:r>
          </a:p>
          <a:p>
            <a:r>
              <a:rPr lang="ru-RU" dirty="0" smtClean="0"/>
              <a:t>Подготовлено и работает 2 инструктора по  обучению Уходу , один тренер-инструктор, 15 инструкторов по Первой помощи.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74448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Красный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Крест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Карельское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республиканское отделение </a:t>
            </a:r>
          </a:p>
        </p:txBody>
      </p:sp>
    </p:spTree>
    <p:extLst>
      <p:ext uri="{BB962C8B-B14F-4D97-AF65-F5344CB8AC3E}">
        <p14:creationId xmlns:p14="http://schemas.microsoft.com/office/powerpoint/2010/main" val="8347382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196752"/>
            <a:ext cx="8784976" cy="5112568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На  конец 2022 г. у нас  членов </a:t>
            </a:r>
            <a:r>
              <a:rPr lang="ru-RU" dirty="0"/>
              <a:t>Красного Креста 300 </a:t>
            </a:r>
            <a:r>
              <a:rPr lang="ru-RU" dirty="0" smtClean="0"/>
              <a:t>человек,</a:t>
            </a:r>
          </a:p>
          <a:p>
            <a:r>
              <a:rPr lang="ru-RU" dirty="0" smtClean="0"/>
              <a:t> </a:t>
            </a:r>
            <a:r>
              <a:rPr lang="ru-RU" dirty="0"/>
              <a:t>Д</a:t>
            </a:r>
            <a:r>
              <a:rPr lang="ru-RU" dirty="0" smtClean="0"/>
              <a:t>обровольцев ( активных) </a:t>
            </a:r>
            <a:r>
              <a:rPr lang="ru-RU" dirty="0"/>
              <a:t>250 человек.</a:t>
            </a:r>
          </a:p>
          <a:p>
            <a:r>
              <a:rPr lang="ru-RU" dirty="0"/>
              <a:t>Реализовано </a:t>
            </a:r>
            <a:r>
              <a:rPr lang="ru-RU" dirty="0" smtClean="0"/>
              <a:t>9 проектов </a:t>
            </a:r>
            <a:r>
              <a:rPr lang="ru-RU" dirty="0"/>
              <a:t>, проведено </a:t>
            </a:r>
            <a:r>
              <a:rPr lang="ru-RU" dirty="0" smtClean="0"/>
              <a:t>38 </a:t>
            </a:r>
            <a:r>
              <a:rPr lang="ru-RU" dirty="0"/>
              <a:t>акций.</a:t>
            </a:r>
          </a:p>
          <a:p>
            <a:r>
              <a:rPr lang="ru-RU" dirty="0"/>
              <a:t>Оказана поддержка населения республики на общую сумму  более </a:t>
            </a:r>
            <a:r>
              <a:rPr lang="ru-RU" dirty="0" smtClean="0"/>
              <a:t>13 000 000,00 рублей</a:t>
            </a:r>
            <a:r>
              <a:rPr lang="ru-RU" dirty="0"/>
              <a:t>.</a:t>
            </a:r>
          </a:p>
          <a:p>
            <a:r>
              <a:rPr lang="ru-RU" dirty="0"/>
              <a:t> </a:t>
            </a:r>
            <a:r>
              <a:rPr lang="ru-RU" dirty="0" smtClean="0"/>
              <a:t>Мы вошли в реестр поставщиков социальных услуг.</a:t>
            </a:r>
          </a:p>
          <a:p>
            <a:r>
              <a:rPr lang="ru-RU" dirty="0" smtClean="0"/>
              <a:t>Впервые подписаны Соглашения о сотрудничестве с Главой республики Карелия </a:t>
            </a:r>
            <a:r>
              <a:rPr lang="ru-RU" dirty="0"/>
              <a:t>и </a:t>
            </a:r>
            <a:r>
              <a:rPr lang="ru-RU" dirty="0" smtClean="0"/>
              <a:t>Петрозаводским Городским  Советом.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38793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8760"/>
            <a:ext cx="3936437" cy="2952328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достижения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132856"/>
            <a:ext cx="3343300" cy="44577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4212569"/>
            <a:ext cx="3275856" cy="245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6999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341207"/>
            <a:ext cx="3554227" cy="2671969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2166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916832"/>
            <a:ext cx="8712968" cy="420933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1. Увеличение членов Красного Креста;</a:t>
            </a:r>
          </a:p>
          <a:p>
            <a:pPr marL="0" indent="0">
              <a:buNone/>
            </a:pPr>
            <a:r>
              <a:rPr lang="ru-RU" dirty="0" smtClean="0"/>
              <a:t>2. Развитие волонтерства в Красном Креста;</a:t>
            </a:r>
          </a:p>
          <a:p>
            <a:pPr marL="0" indent="0">
              <a:buNone/>
            </a:pPr>
            <a:r>
              <a:rPr lang="ru-RU" dirty="0" smtClean="0"/>
              <a:t>3.Создать  3 филиала Учебного Центра на базе местных отделений;</a:t>
            </a:r>
          </a:p>
          <a:p>
            <a:pPr marL="0" indent="0">
              <a:buNone/>
            </a:pPr>
            <a:r>
              <a:rPr lang="ru-RU" dirty="0" smtClean="0"/>
              <a:t>4.Продолжить реализацию Проектов:</a:t>
            </a:r>
          </a:p>
          <a:p>
            <a:pPr marL="0" indent="0">
              <a:buNone/>
            </a:pPr>
            <a:r>
              <a:rPr lang="ru-RU" dirty="0" smtClean="0"/>
              <a:t> - обучение навыкам  Первой помощи;</a:t>
            </a:r>
          </a:p>
          <a:p>
            <a:pPr marL="0" indent="0">
              <a:buNone/>
            </a:pPr>
            <a:r>
              <a:rPr lang="ru-RU" dirty="0" smtClean="0"/>
              <a:t> - обучение элементам Службы Милосердия; </a:t>
            </a:r>
          </a:p>
          <a:p>
            <a:pPr marL="0" indent="0">
              <a:buNone/>
            </a:pPr>
            <a:r>
              <a:rPr lang="ru-RU" dirty="0" smtClean="0"/>
              <a:t> 5.Принять к реализации  проект:</a:t>
            </a:r>
          </a:p>
          <a:p>
            <a:pPr marL="0" indent="0">
              <a:buNone/>
            </a:pPr>
            <a:r>
              <a:rPr lang="ru-RU" b="1" dirty="0" smtClean="0"/>
              <a:t>   - </a:t>
            </a:r>
            <a:r>
              <a:rPr lang="ru-RU" dirty="0" smtClean="0"/>
              <a:t>по  развитию  Донорского движения; </a:t>
            </a:r>
          </a:p>
          <a:p>
            <a:pPr marL="0" indent="0">
              <a:buNone/>
            </a:pPr>
            <a:r>
              <a:rPr lang="ru-RU" dirty="0" smtClean="0"/>
              <a:t>   - по профилактике распространения ВИЧ\СПИД, туберкулеза;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Предложить на Конференции продолжения деятельности по направлениям:</a:t>
            </a: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9293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5842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благодарим за сотрудничество»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2132856"/>
            <a:ext cx="8712967" cy="3993307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здравоохранения Республики Карелия;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национальной и региональной политики Республики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Карелия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социальной защиты;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и спорта Республики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Карелия;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Администрацию Петрозаводского городского округа;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Медицинский институт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Петр ГУ 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ГАПОУ РК "Петрозаводский Базовый Медицинский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Колледж»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ГАПОУ РК "Колледж технологии и предпринимательства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Наших партнеров Общественные некоммерческие организации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9864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2276872"/>
            <a:ext cx="8424936" cy="38492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/>
              <a:t>      </a:t>
            </a:r>
          </a:p>
          <a:p>
            <a:pPr marL="0" indent="0">
              <a:buNone/>
            </a:pPr>
            <a:endParaRPr lang="ru-RU" sz="3200" dirty="0"/>
          </a:p>
          <a:p>
            <a:pPr marL="0" indent="0">
              <a:buNone/>
            </a:pPr>
            <a:endParaRPr lang="ru-RU" sz="3200" dirty="0" smtClean="0"/>
          </a:p>
          <a:p>
            <a:pPr marL="0" indent="0">
              <a:buNone/>
            </a:pPr>
            <a:r>
              <a:rPr lang="ru-RU" sz="3200" dirty="0" smtClean="0"/>
              <a:t>    </a:t>
            </a:r>
            <a:endParaRPr lang="ru-RU" sz="3200" b="1" dirty="0" smtClean="0"/>
          </a:p>
          <a:p>
            <a:pPr marL="0" indent="0">
              <a:buNone/>
            </a:pPr>
            <a:endParaRPr lang="ru-RU" sz="3200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764703"/>
            <a:ext cx="8229600" cy="5361459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/>
            </a:r>
            <a:br>
              <a:rPr lang="ru-RU" dirty="0" smtClean="0">
                <a:solidFill>
                  <a:schemeClr val="tx2"/>
                </a:solidFill>
              </a:rPr>
            </a:br>
            <a:r>
              <a:rPr lang="ru-RU" dirty="0">
                <a:solidFill>
                  <a:schemeClr val="tx2"/>
                </a:solidFill>
              </a:rPr>
              <a:t/>
            </a:r>
            <a:br>
              <a:rPr lang="ru-RU" dirty="0">
                <a:solidFill>
                  <a:schemeClr val="tx2"/>
                </a:solidFill>
              </a:rPr>
            </a:br>
            <a:r>
              <a:rPr lang="ru-RU" b="1" dirty="0" smtClean="0">
                <a:solidFill>
                  <a:schemeClr val="tx2"/>
                </a:solidFill>
              </a:rPr>
              <a:t>Российский Красный Крест</a:t>
            </a:r>
            <a:br>
              <a:rPr lang="ru-RU" b="1" dirty="0" smtClean="0">
                <a:solidFill>
                  <a:schemeClr val="tx2"/>
                </a:solidFill>
              </a:rPr>
            </a:br>
            <a:r>
              <a:rPr lang="ru-RU" b="1" dirty="0" smtClean="0">
                <a:solidFill>
                  <a:schemeClr val="tx2"/>
                </a:solidFill>
              </a:rPr>
              <a:t>155 лет</a:t>
            </a:r>
            <a:br>
              <a:rPr lang="ru-RU" b="1" dirty="0" smtClean="0">
                <a:solidFill>
                  <a:schemeClr val="tx2"/>
                </a:solidFill>
              </a:rPr>
            </a:br>
            <a:r>
              <a:rPr lang="ru-RU" b="1" dirty="0" smtClean="0">
                <a:solidFill>
                  <a:schemeClr val="tx2"/>
                </a:solidFill>
              </a:rPr>
              <a:t>Карельское отделение «РКК»</a:t>
            </a:r>
            <a:br>
              <a:rPr lang="ru-RU" b="1" dirty="0" smtClean="0">
                <a:solidFill>
                  <a:schemeClr val="tx2"/>
                </a:solidFill>
              </a:rPr>
            </a:br>
            <a:r>
              <a:rPr lang="ru-RU" b="1" dirty="0" smtClean="0">
                <a:solidFill>
                  <a:schemeClr val="tx2"/>
                </a:solidFill>
              </a:rPr>
              <a:t>130 лет</a:t>
            </a:r>
            <a:br>
              <a:rPr lang="ru-RU" b="1" dirty="0" smtClean="0">
                <a:solidFill>
                  <a:schemeClr val="tx2"/>
                </a:solidFill>
              </a:rPr>
            </a:br>
            <a:r>
              <a:rPr lang="ru-RU" b="1" dirty="0">
                <a:solidFill>
                  <a:schemeClr val="tx2"/>
                </a:solidFill>
              </a:rPr>
              <a:t/>
            </a:r>
            <a:br>
              <a:rPr lang="ru-RU" b="1" dirty="0">
                <a:solidFill>
                  <a:schemeClr val="tx2"/>
                </a:solidFill>
              </a:rPr>
            </a:br>
            <a:r>
              <a:rPr lang="ru-RU" b="1" dirty="0" smtClean="0">
                <a:solidFill>
                  <a:schemeClr val="tx2"/>
                </a:solidFill>
              </a:rPr>
              <a:t>  С  П  А  С И Б  О </a:t>
            </a:r>
            <a:endParaRPr lang="ru-RU" b="1" dirty="0">
              <a:solidFill>
                <a:schemeClr val="tx2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5"/>
            <a:ext cx="1728192" cy="14353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332654"/>
            <a:ext cx="1800200" cy="180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754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916832"/>
            <a:ext cx="8640960" cy="4501954"/>
          </a:xfrm>
        </p:spPr>
        <p:txBody>
          <a:bodyPr>
            <a:normAutofit/>
          </a:bodyPr>
          <a:lstStyle/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гранта подготовлены инструктора по Первой помощи, участие в чемпионате по Первой помощи в Ленинградской области. В рамках проекта приобретена учебный материал для подготовки  инструкторов. По стандартам Международного Красного Креста подготовлен тренер-инструктор, который имеет сертификат на  подготовку инструкторов Первой помощи.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мы сможем</a:t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г.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933056"/>
            <a:ext cx="3203848" cy="21363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884" y="3435040"/>
            <a:ext cx="2088232" cy="31323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640" y="3933056"/>
            <a:ext cx="3203848" cy="21363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02" y="240074"/>
            <a:ext cx="1262595" cy="12447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3290"/>
            <a:ext cx="1262595" cy="124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702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</a:t>
            </a:r>
            <a:r>
              <a:rPr lang="ru-RU" dirty="0" smtClean="0"/>
              <a:t>омощь переселенцам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" y="1576212"/>
            <a:ext cx="3754760" cy="29804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293096"/>
            <a:ext cx="3769140" cy="230425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373" y="206884"/>
            <a:ext cx="1177296" cy="1238296"/>
          </a:xfrm>
          <a:prstGeom prst="rect">
            <a:avLst/>
          </a:prstGeom>
        </p:spPr>
      </p:pic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860" y="1576213"/>
            <a:ext cx="2588418" cy="2980488"/>
          </a:xfrm>
        </p:spPr>
      </p:pic>
    </p:spTree>
    <p:extLst>
      <p:ext uri="{BB962C8B-B14F-4D97-AF65-F5344CB8AC3E}">
        <p14:creationId xmlns:p14="http://schemas.microsoft.com/office/powerpoint/2010/main" val="567690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3" y="1916832"/>
            <a:ext cx="8712968" cy="4209331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2022 году Петрозаводск 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стал одной из пилотных территорий реализации проекта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«Обучение навыкам Первой помощи школьников и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студентов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За  2022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рамках программы обучено: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6 000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студентов и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школьников; </a:t>
            </a:r>
          </a:p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300 взрослого населения Петрозаводска; 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Волонтеры Красного Креста проводили дежурства при проведении Дня города, Дня Победы.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ПЕРВАЯ ПОМОЩЬ,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74" y="198257"/>
            <a:ext cx="1296143" cy="136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11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8" y="4041561"/>
            <a:ext cx="2114026" cy="2816439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помощь -  дежурим 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3939">
            <a:off x="4243113" y="1353377"/>
            <a:ext cx="4464496" cy="374441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8" y="1622803"/>
            <a:ext cx="3635896" cy="24893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182" y="3501008"/>
            <a:ext cx="2355726" cy="31409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04616" flipV="1">
            <a:off x="2512714" y="4216426"/>
            <a:ext cx="3560799" cy="24667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3" y="188640"/>
            <a:ext cx="1349595" cy="141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898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Первая помощь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проводим мастер-классы 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70821"/>
            <a:ext cx="3057331" cy="2754323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54" y="4443998"/>
            <a:ext cx="2736304" cy="20522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013" y="1970821"/>
            <a:ext cx="3208919" cy="20934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484" y="1875305"/>
            <a:ext cx="2423171" cy="25628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907" y="4461312"/>
            <a:ext cx="3995936" cy="22562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6872"/>
            <a:ext cx="1373736" cy="144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448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315595" y="404664"/>
            <a:ext cx="6456806" cy="792088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Учебный Центр</a:t>
            </a:r>
            <a:endParaRPr lang="ru-RU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type="subTitle" idx="1"/>
          </p:nvPr>
        </p:nvSpPr>
        <p:spPr>
          <a:xfrm rot="10800000" flipV="1">
            <a:off x="323528" y="4636244"/>
            <a:ext cx="8568952" cy="1601066"/>
          </a:xfrm>
        </p:spPr>
        <p:txBody>
          <a:bodyPr>
            <a:normAutofit/>
          </a:bodyPr>
          <a:lstStyle/>
          <a:p>
            <a:r>
              <a:rPr lang="ru-RU" dirty="0" smtClean="0"/>
              <a:t>Красный Крест Карелии имеет аккредитованный  учебный Центр. Наши инструктора  сертифицированы и работают  по международным стандартам, подтверждают свою квалификацию каждые 5 лет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78799"/>
            <a:ext cx="3861048" cy="30963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3" y="210102"/>
            <a:ext cx="1148689" cy="120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925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99592" y="1988840"/>
            <a:ext cx="7488832" cy="4536503"/>
          </a:xfrm>
        </p:spPr>
        <p:txBody>
          <a:bodyPr/>
          <a:lstStyle/>
          <a:p>
            <a:r>
              <a:rPr lang="ru-RU" b="1" dirty="0" smtClean="0"/>
              <a:t>Муезерский филиал  КРО «РКК» </a:t>
            </a:r>
            <a:r>
              <a:rPr lang="ru-RU" dirty="0" smtClean="0"/>
              <a:t>охватывает – Беломорский, Кемский, Лоухский, Калевальский районы;</a:t>
            </a:r>
          </a:p>
          <a:p>
            <a:r>
              <a:rPr lang="ru-RU" b="1" dirty="0" smtClean="0"/>
              <a:t>Медвежьегорский филиал КРО «РКК» </a:t>
            </a:r>
            <a:r>
              <a:rPr lang="ru-RU" dirty="0" smtClean="0"/>
              <a:t>охватывает-</a:t>
            </a:r>
          </a:p>
          <a:p>
            <a:pPr marL="0" indent="0">
              <a:buNone/>
            </a:pPr>
            <a:r>
              <a:rPr lang="ru-RU" dirty="0" smtClean="0"/>
              <a:t>    Сегежский, Пудожский, Кондопожский,</a:t>
            </a:r>
          </a:p>
          <a:p>
            <a:r>
              <a:rPr lang="ru-RU" b="1" dirty="0"/>
              <a:t> </a:t>
            </a:r>
            <a:r>
              <a:rPr lang="ru-RU" b="1" dirty="0" smtClean="0"/>
              <a:t>Олонецкий  филиал КРО «РКК» </a:t>
            </a:r>
            <a:r>
              <a:rPr lang="ru-RU" dirty="0" smtClean="0"/>
              <a:t>охватывает – Суоярвский, Питкяранский, Лахденпохский, Сортавальский,</a:t>
            </a:r>
          </a:p>
          <a:p>
            <a:r>
              <a:rPr lang="ru-RU" b="1" dirty="0" smtClean="0"/>
              <a:t>КРО «РКК» </a:t>
            </a:r>
            <a:r>
              <a:rPr lang="ru-RU" dirty="0" smtClean="0"/>
              <a:t>охватывает г. Петрозаводск, Пряжинский район. 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Филиалы Учебного Центра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1152128" cy="12112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12" y="341040"/>
            <a:ext cx="1152128" cy="121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50189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2806</TotalTime>
  <Words>986</Words>
  <Application>Microsoft Office PowerPoint</Application>
  <PresentationFormat>Экран (4:3)</PresentationFormat>
  <Paragraphs>109</Paragraphs>
  <Slides>27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Calibri</vt:lpstr>
      <vt:lpstr>Candara</vt:lpstr>
      <vt:lpstr>Symbol</vt:lpstr>
      <vt:lpstr>Times New Roman</vt:lpstr>
      <vt:lpstr>Wingdings</vt:lpstr>
      <vt:lpstr>Волна</vt:lpstr>
      <vt:lpstr>Российский Красный Крест Карельское республиканское отделение 2022-2023 гг </vt:lpstr>
      <vt:lpstr>НАША  РАБОТА</vt:lpstr>
      <vt:lpstr>Вместе мы сможем 2022 г.</vt:lpstr>
      <vt:lpstr>Помощь переселенцам</vt:lpstr>
      <vt:lpstr>ПЕРВАЯ ПОМОЩЬ,</vt:lpstr>
      <vt:lpstr>Первая помощь -  дежурим  </vt:lpstr>
      <vt:lpstr>Первая помощь проводим мастер-классы </vt:lpstr>
      <vt:lpstr>Учебный Центр</vt:lpstr>
      <vt:lpstr>Филиалы Учебного Центра</vt:lpstr>
      <vt:lpstr>Мероприятия, проводимые в рамках программы                                    Филиал Учебного Центра</vt:lpstr>
      <vt:lpstr>Школа уполномоченных  добровольцев          проект реализован при финансовой поддержке  грантов Главы республики Карелия.                                                                                                               </vt:lpstr>
      <vt:lpstr>Восстановление  работы службы милосердия                                              -2022 г.      </vt:lpstr>
      <vt:lpstr>          Школа восстановления пациентов после  COVID-19 2022 гг.                                                      </vt:lpstr>
      <vt:lpstr>Мы вместе                                     2022 г. </vt:lpstr>
      <vt:lpstr>             Помощь семьям участников СВО</vt:lpstr>
      <vt:lpstr>      Профилактика распространения туберкулеза</vt:lpstr>
      <vt:lpstr>Донорство</vt:lpstr>
      <vt:lpstr>ДОНОРСТВО</vt:lpstr>
      <vt:lpstr>Здоровые дети – здоровые зубы                                                                          2022 г  Акция проведена совместно со стоматологами детской стоматологической клиникой. Специалисты учили детей правильному уходу за полостью рта. Красный Крест подарил зубную пасту и щетку. Дети получили в подарок зубную пасту и зубную щетку. Стоимость акции 8 000 рублей.   </vt:lpstr>
      <vt:lpstr>Прдовольственные сертификатв пер</vt:lpstr>
      <vt:lpstr>Российский Красный Крест Карельское республиканское отделение </vt:lpstr>
      <vt:lpstr>Презентация PowerPoint</vt:lpstr>
      <vt:lpstr>достижения</vt:lpstr>
      <vt:lpstr>Презентация PowerPoint</vt:lpstr>
      <vt:lpstr> Предложить на Конференции продолжения деятельности по направлениям:</vt:lpstr>
      <vt:lpstr>Мы благодарим за сотрудничество»</vt:lpstr>
      <vt:lpstr>  Российский Красный Крест 155 лет Карельское отделение «РКК» 130 лет    С  П  А  С И Б  О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Red Cross</dc:creator>
  <cp:lastModifiedBy>RedCross</cp:lastModifiedBy>
  <cp:revision>348</cp:revision>
  <dcterms:created xsi:type="dcterms:W3CDTF">2018-12-18T11:38:06Z</dcterms:created>
  <dcterms:modified xsi:type="dcterms:W3CDTF">2023-09-22T14:11:01Z</dcterms:modified>
</cp:coreProperties>
</file>