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38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7C9D3-B711-44CA-8653-C99E5E061448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90183-4CE3-4620-A15E-B1EC817483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52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90183-4CE3-4620-A15E-B1EC817483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6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FF156-6A91-3D62-A554-DF507F82D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E8E1C6-150C-B74C-5FA3-568630DB8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2846A-4F1F-0E67-1D49-44D8A756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2E38-A5FA-4564-8437-6A9A557A4E2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996C39-B23A-EA83-0739-355A8B3AD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0E5706-47B2-E1B3-2C54-9F60678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1AE3-AD24-445B-B244-D4C80AC6E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5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BDDA4-F708-78E7-4BF3-B9155F67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C99646-BC76-B1D4-76D8-612D434F2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92B161-2C5B-7795-03B7-7CAC099CC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2E38-A5FA-4564-8437-6A9A557A4E2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59942C-DA34-1C62-C551-85B2671D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FEAA5-5B8C-48B0-3796-E0F14CC46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1AE3-AD24-445B-B244-D4C80AC6E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90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CAE8CF-369A-7216-E1C0-77B360FFF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FB4EC0-CEC9-AC99-68AC-4F3D8CFB3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CFC959-8517-A421-7E62-95294A50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2E38-A5FA-4564-8437-6A9A557A4E2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985275-EF7E-1E13-9056-AAD4B4A1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A2353A-06DE-986E-4765-E58F96D8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1AE3-AD24-445B-B244-D4C80AC6E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84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6886D-8418-C2C6-0D45-B31E49F0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7C03F-ACE2-AA03-7902-04CC25380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99C36-D4E6-0293-89B5-53677559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2E38-A5FA-4564-8437-6A9A557A4E2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5CC79-448C-F9F8-30ED-03CA6D65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299047-DE2C-8E65-9305-CC8ED248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1AE3-AD24-445B-B244-D4C80AC6E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2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248F1-E6B8-72A2-D257-FD9B812F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AF9847-E08D-0DFE-4D2A-E3BC35BB9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5A249C-45BB-BDC7-FB4D-9EF5BF2DC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2E38-A5FA-4564-8437-6A9A557A4E2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03E3CA-658C-DBAC-FCEB-1164E6F0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5121D-1047-699C-9027-2D37B1F5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1AE3-AD24-445B-B244-D4C80AC6E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84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A083A-8D7D-F6FB-384C-39CCB2B3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5E306-CC2E-A2C4-7EDC-C9F71BE31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404735-10AF-374B-448E-41D341625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635B16-B203-3775-6D84-C581257A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2E38-A5FA-4564-8437-6A9A557A4E2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DAEF3E-ECE2-4C93-5268-1EEDBD6F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D31C96-780B-0C82-B55A-162FFFC2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1AE3-AD24-445B-B244-D4C80AC6E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2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D106D-B76A-CCEE-7D69-59B11F25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F9840B-438D-9CB2-7B34-3929C76CC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B14F97-74CE-FBB7-F4AD-E9CA77A75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2A0108-6387-438C-169C-DC42A104E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6827EE-7EF8-1B92-9318-B48A4F29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6BB24D-01A5-F1CB-FA9B-A9C1CF97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2E38-A5FA-4564-8437-6A9A557A4E2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B5F53A-B8CC-B235-E828-4FB78BE3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A9ABB1-3060-D1C6-FB95-825B7F8C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1AE3-AD24-445B-B244-D4C80AC6E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4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6AD55-D703-BD0D-52E8-0B27F66E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AE9A1D-9107-5F9E-FD7B-715EA400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2E38-A5FA-4564-8437-6A9A557A4E2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D32407-6015-821A-9EA7-B18C3814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092E75-A6EC-020B-D711-EAEF4995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1AE3-AD24-445B-B244-D4C80AC6E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6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3EDA20-BA45-A98E-82CC-4E327D85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2E38-A5FA-4564-8437-6A9A557A4E2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88B142-3439-E059-B0CC-2200A6F5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4F36E7-E065-D021-8ACC-96925D6C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1AE3-AD24-445B-B244-D4C80AC6E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15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6C7-D8A6-FB84-A75F-B65B011E1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5F5C9-1325-3E3A-22FC-5E00F882D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14891C-99ED-F023-4BFF-976E34FB0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473043-BA48-4306-B9D2-DBB0A44A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2E38-A5FA-4564-8437-6A9A557A4E2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DBA964-DE27-EAB4-424B-D8734794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28279C-95BA-13E7-A57F-0FEFC8A7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1AE3-AD24-445B-B244-D4C80AC6E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3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0F6FE-7380-32FC-6783-72DC4048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5A4478-B80C-1EBF-246E-51EAC725E1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DDE504-5B53-5A0D-FEAD-1BA3F519A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A0CC65-69EE-C2D9-743A-95126F3C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2E38-A5FA-4564-8437-6A9A557A4E2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D1878-95AD-8A9B-26DF-D65DF917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AEFF8A-644F-5562-EF57-614158F2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C1AE3-AD24-445B-B244-D4C80AC6E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6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7586C-1238-28A5-95D3-CA78DA5A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0438F-7B4C-5EB8-BE52-A29303A01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984F9B-6A80-5B88-E92E-DD69079A8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2E38-A5FA-4564-8437-6A9A557A4E2F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ECF5C-DA28-8934-73E1-0B9EB0A03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248F5-FD4C-A44A-9204-1AF0ADC57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1AE3-AD24-445B-B244-D4C80AC6E9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3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833C84-4E5D-3FE4-A2B7-5AAD63C00A21}"/>
              </a:ext>
            </a:extLst>
          </p:cNvPr>
          <p:cNvSpPr txBox="1"/>
          <p:nvPr/>
        </p:nvSpPr>
        <p:spPr>
          <a:xfrm>
            <a:off x="6498770" y="2945190"/>
            <a:ext cx="569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Literature Decor" panose="02000000000000000000" pitchFamily="2" charset="0"/>
              </a:rPr>
              <a:t>Молодежный парк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Literature Decor" panose="02000000000000000000" pitchFamily="2" charset="0"/>
              </a:rPr>
              <a:t>На 12 шахте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C9B8253-8BFC-3A09-5F60-D1FD9CE56757}"/>
              </a:ext>
            </a:extLst>
          </p:cNvPr>
          <p:cNvSpPr/>
          <p:nvPr/>
        </p:nvSpPr>
        <p:spPr>
          <a:xfrm>
            <a:off x="-1" y="0"/>
            <a:ext cx="6498771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43000" r="-145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04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772E7A-C4B3-3EAF-EF9F-2536DC81A0C2}"/>
              </a:ext>
            </a:extLst>
          </p:cNvPr>
          <p:cNvSpPr/>
          <p:nvPr/>
        </p:nvSpPr>
        <p:spPr>
          <a:xfrm>
            <a:off x="5519057" y="0"/>
            <a:ext cx="667294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E47DE5-98BB-FBFD-F8A2-2C0F77B8F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" y="0"/>
            <a:ext cx="5520105" cy="7151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BAC9C9-3F98-4A9A-BC1A-C15E27146179}"/>
              </a:ext>
            </a:extLst>
          </p:cNvPr>
          <p:cNvSpPr txBox="1"/>
          <p:nvPr/>
        </p:nvSpPr>
        <p:spPr>
          <a:xfrm>
            <a:off x="5551713" y="925286"/>
            <a:ext cx="63790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Literature Decor" panose="02000000000000000000" pitchFamily="2" charset="0"/>
              </a:rPr>
              <a:t>Местоположение:</a:t>
            </a:r>
            <a:br>
              <a:rPr lang="ru-RU" sz="2800" dirty="0">
                <a:solidFill>
                  <a:schemeClr val="bg1"/>
                </a:solidFill>
                <a:latin typeface="Literature Decor" panose="02000000000000000000" pitchFamily="2" charset="0"/>
              </a:rPr>
            </a:br>
            <a:br>
              <a:rPr lang="ru-RU" sz="2800" dirty="0">
                <a:solidFill>
                  <a:schemeClr val="bg1"/>
                </a:solidFill>
                <a:latin typeface="Literature Decor" panose="02000000000000000000" pitchFamily="2" charset="0"/>
              </a:rPr>
            </a:br>
            <a:r>
              <a:rPr lang="ru-RU" sz="2800" dirty="0">
                <a:solidFill>
                  <a:schemeClr val="bg1"/>
                </a:solidFill>
                <a:latin typeface="Literature Decor" panose="02000000000000000000" pitchFamily="2" charset="0"/>
              </a:rPr>
              <a:t>Возле Роддома в районе 12 шахты </a:t>
            </a:r>
            <a:br>
              <a:rPr lang="ru-RU" sz="2800" dirty="0">
                <a:solidFill>
                  <a:schemeClr val="bg1"/>
                </a:solidFill>
                <a:latin typeface="Literature Decor" panose="02000000000000000000" pitchFamily="2" charset="0"/>
              </a:rPr>
            </a:br>
            <a:endParaRPr lang="ru-RU" sz="2800" dirty="0">
              <a:solidFill>
                <a:schemeClr val="bg1"/>
              </a:solidFill>
              <a:latin typeface="Literature Decor" panose="02000000000000000000" pitchFamily="2" charset="0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Literature Decor" panose="02000000000000000000" pitchFamily="2" charset="0"/>
              </a:rPr>
              <a:t>Через дорогу от Роддома находится ГПОУ «Киселёвский педагогический колледж» имени Михалёва Ильи Анатольевича и Школа №11</a:t>
            </a:r>
          </a:p>
        </p:txBody>
      </p:sp>
    </p:spTree>
    <p:extLst>
      <p:ext uri="{BB962C8B-B14F-4D97-AF65-F5344CB8AC3E}">
        <p14:creationId xmlns:p14="http://schemas.microsoft.com/office/powerpoint/2010/main" val="159216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EE2EA6-B68F-A481-83A2-0DE6AB714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115395" cy="40753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A86847-C9C2-E7F5-3F64-8B6301AB4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9" b="1627"/>
          <a:stretch>
            <a:fillRect/>
          </a:stretch>
        </p:blipFill>
        <p:spPr>
          <a:xfrm>
            <a:off x="809853" y="4048759"/>
            <a:ext cx="4106177" cy="28092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F1FDC5-C65A-FF38-69C4-533030C51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95" y="-726"/>
            <a:ext cx="6097093" cy="40494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4727A8-31BA-D0BB-F498-382ECC829C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" b="9653"/>
          <a:stretch>
            <a:fillRect/>
          </a:stretch>
        </p:blipFill>
        <p:spPr>
          <a:xfrm>
            <a:off x="8001000" y="4048759"/>
            <a:ext cx="3167743" cy="280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02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36</Words>
  <Application>Microsoft Office PowerPoint</Application>
  <PresentationFormat>Широкоэкранный</PresentationFormat>
  <Paragraphs>5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Literature Decor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Ирина Громова</dc:creator>
  <cp:lastModifiedBy>Ирина Громова</cp:lastModifiedBy>
  <cp:revision>2</cp:revision>
  <dcterms:created xsi:type="dcterms:W3CDTF">2026-02-13T06:01:22Z</dcterms:created>
  <dcterms:modified xsi:type="dcterms:W3CDTF">2026-02-13T06:36:06Z</dcterms:modified>
</cp:coreProperties>
</file>