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71" r:id="rId4"/>
    <p:sldId id="273" r:id="rId5"/>
    <p:sldId id="274" r:id="rId6"/>
    <p:sldId id="272" r:id="rId7"/>
    <p:sldId id="275" r:id="rId8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C1B8C"/>
    <a:srgbClr val="666699"/>
    <a:srgbClr val="3399FF"/>
    <a:srgbClr val="FF35C4"/>
    <a:srgbClr val="7A1980"/>
    <a:srgbClr val="052544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84583" autoAdjust="0"/>
  </p:normalViewPr>
  <p:slideViewPr>
    <p:cSldViewPr>
      <p:cViewPr>
        <p:scale>
          <a:sx n="80" d="100"/>
          <a:sy n="80" d="100"/>
        </p:scale>
        <p:origin x="-155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441" y="2564904"/>
            <a:ext cx="4283968" cy="198022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835696" y="45855"/>
            <a:ext cx="712879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2843808" y="1700808"/>
            <a:ext cx="619268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5855"/>
            <a:ext cx="712879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3808" y="1700808"/>
            <a:ext cx="619268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2276872"/>
            <a:ext cx="4932040" cy="198022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7A19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Танцуй ради жизни, Кандалакша</a:t>
            </a:r>
            <a:endParaRPr lang="ru-RU" sz="6000" b="1" dirty="0">
              <a:solidFill>
                <a:srgbClr val="7A19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116632"/>
            <a:ext cx="7128792" cy="1150897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Цель –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3203848" y="1412776"/>
            <a:ext cx="5832648" cy="48965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получение </a:t>
            </a:r>
            <a:r>
              <a:rPr lang="ru-RU" sz="3600" b="1" dirty="0" smtClean="0"/>
              <a:t>молодежью информации о профилактике ВИЧ/</a:t>
            </a:r>
            <a:r>
              <a:rPr lang="ru-RU" sz="3600" b="1" dirty="0" err="1" smtClean="0"/>
              <a:t>СПИДа</a:t>
            </a:r>
            <a:r>
              <a:rPr lang="ru-RU" sz="3600" b="1" dirty="0" smtClean="0"/>
              <a:t> через участие в нестандартных молодежных позитивных акциях, пропагандирующих ведение здорового образа жизни.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sun9-70.userapi.com/impg/rn_s40bGuMZRfDeLKXPZ3rVqxachqHGMCsuixw/CBUe3-gKrTs.jpg?size=1280x853&amp;quality=96&amp;sign=c4e0a449c4c2b11fd3540a54616939e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196752"/>
            <a:ext cx="356578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35C4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8" name="Picture 4" descr="https://sun9-55.userapi.com/impg/c854124/v854124497/190473/T9sZKhOFA0k.jpg?size=1280x853&amp;quality=96&amp;sign=ba95654d31d3ac28bb21231e37e3ca2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933056"/>
            <a:ext cx="3781981" cy="2520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3796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sun9-21.userapi.com/impg/c858220/v858220243/124afa/YKyg0pjt3Zw.jpg?size=1280x960&amp;quality=96&amp;sign=03fecd9463b86468987627e69d69663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96752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580" name="Picture 4" descr="https://sun9-73.userapi.com/impg/_ER93NuSVdfkaHiWhVcLUCxuo2RWoLYtD0maDQ/j-Ekc4qBZGE.jpg?size=1280x960&amp;quality=96&amp;sign=9065774eddee99c094197e2b575079d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029" y="3884043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8C1B8C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3796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«Свеча»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sun9-25.userapi.com/impg/c854124/v854124497/190491/z-Tm2O6fs_4.jpg?size=1280x853&amp;quality=96&amp;sign=613fe49d4a2e99e7256fb35db038995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96752"/>
            <a:ext cx="356578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8C1B8C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604" name="Picture 4" descr="https://sun9-7.userapi.com/impg/c854124/v854124497/190526/twtLU8gP3uo.jpg?size=1280x853&amp;quality=96&amp;sign=c54c5daac891f68b93476136cd2c6f0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05064"/>
            <a:ext cx="3771519" cy="2513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3796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Танцевальный марафон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9-12.userapi.com/impg/c858016/v858016851/115584/2iqZaSVv12w.jpg?size=1280x853&amp;quality=96&amp;sign=b2c3502d00540560e4227eabc96c71d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24744"/>
            <a:ext cx="2593301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https://sun9-14.userapi.com/impg/c858016/v858016851/115556/no6A8YMBa1U.jpg?size=1280x853&amp;quality=96&amp;sign=b2acea5a099fb9c11032e62a486ec9a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941168"/>
            <a:ext cx="2593301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https://sun9-87.userapi.com/impg/c858016/v858016851/1156cb/69hcjEKAWTM.jpg?size=1280x853&amp;quality=96&amp;sign=52d639d851a86b3027f8b92a666dc00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8170" y="3068960"/>
            <a:ext cx="2485247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3796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Буклеты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sun9-75.userapi.com/impg/c854124/v854124497/190783/A4OVCWfum0g.jpg?size=1280x853&amp;quality=96&amp;sign=8e5cca36fec50d52e339f6ea09c002e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204864"/>
            <a:ext cx="4631160" cy="3086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3796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b95f8cb566491271b519a7fe8a228ea43244319"/>
</p:tagLst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</TotalTime>
  <Words>38</Words>
  <Application>Microsoft Office PowerPoint</Application>
  <PresentationFormat>Экран (4:3)</PresentationFormat>
  <Paragraphs>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Танцуй ради жизни, Кандалакша</vt:lpstr>
      <vt:lpstr>Цель – </vt:lpstr>
      <vt:lpstr>Команда проекта</vt:lpstr>
      <vt:lpstr>Обучение</vt:lpstr>
      <vt:lpstr>Акция «Свеча»</vt:lpstr>
      <vt:lpstr>Танцевальный марафон</vt:lpstr>
      <vt:lpstr>Буклеты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фигуры с градиентным фоном</dc:title>
  <dc:creator>obstinate</dc:creator>
  <dc:description>Шаблон презентации с сайта https://presentation-creation.ru/</dc:description>
  <cp:lastModifiedBy>Ekaterina</cp:lastModifiedBy>
  <cp:revision>1044</cp:revision>
  <dcterms:created xsi:type="dcterms:W3CDTF">2018-02-25T09:09:03Z</dcterms:created>
  <dcterms:modified xsi:type="dcterms:W3CDTF">2021-07-04T21:25:56Z</dcterms:modified>
</cp:coreProperties>
</file>