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ик\Desktop\спорт для всех\7P-CCCZcmW0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2" y="260648"/>
            <a:ext cx="873426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7621" y="6348513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Г. Куйбышев Новосибирская область.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 проекта:</a:t>
            </a:r>
          </a:p>
          <a:p>
            <a:r>
              <a:rPr lang="ru-RU" sz="2400" dirty="0" smtClean="0"/>
              <a:t>социальная </a:t>
            </a:r>
            <a:r>
              <a:rPr lang="ru-RU" sz="2400" dirty="0"/>
              <a:t>адаптация детей-инвалидов г. Куйбышева и г. Барабинска через совместное занятие спортом со здоровыми </a:t>
            </a:r>
            <a:r>
              <a:rPr lang="ru-RU" sz="2400" dirty="0" smtClean="0"/>
              <a:t>детьми и </a:t>
            </a:r>
            <a:r>
              <a:rPr lang="ru-RU" sz="2400" dirty="0" err="1" smtClean="0"/>
              <a:t>волонтерство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821" y="206084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Задачи проекта: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. Сформировать команду проекта и закупить необходимое оборудование, инвентарь и т. д. для реализации проекта.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Проведение спортивных соревнований совместно с детьми-инвалидами и здоровыми детьми.</a:t>
            </a:r>
          </a:p>
          <a:p>
            <a:r>
              <a:rPr lang="ru-RU" sz="2000" dirty="0" smtClean="0"/>
              <a:t>3.</a:t>
            </a:r>
            <a:r>
              <a:rPr lang="ru-RU" sz="2000" dirty="0"/>
              <a:t> </a:t>
            </a:r>
            <a:r>
              <a:rPr lang="ru-RU" sz="2000" dirty="0" smtClean="0"/>
              <a:t>Изменить </a:t>
            </a:r>
            <a:r>
              <a:rPr lang="ru-RU" sz="2000" dirty="0"/>
              <a:t>сложившийся стереотип – инвалид не полноценный человек и помочь здоровым людям города Куйбышева и Барабинска лучше понять людей с «ограниченными» возможностями, а людям с «ограниченными» возможностями лучше социализироваться в обществе.</a:t>
            </a:r>
          </a:p>
          <a:p>
            <a:r>
              <a:rPr lang="ru-RU" sz="2000" dirty="0" smtClean="0"/>
              <a:t> 4</a:t>
            </a:r>
            <a:r>
              <a:rPr lang="ru-RU" sz="2000" dirty="0"/>
              <a:t>. Вовлечение «особенных» детей в волонтерскую деятельность.</a:t>
            </a:r>
          </a:p>
          <a:p>
            <a:r>
              <a:rPr lang="ru-RU" sz="2000" dirty="0" smtClean="0"/>
              <a:t>5</a:t>
            </a:r>
            <a:r>
              <a:rPr lang="ru-RU" sz="2000" dirty="0"/>
              <a:t>. Социализация детей с "ограниченными" возможностями здоровья </a:t>
            </a:r>
          </a:p>
          <a:p>
            <a:r>
              <a:rPr lang="ru-RU" sz="2000" dirty="0" smtClean="0"/>
              <a:t>6</a:t>
            </a:r>
            <a:r>
              <a:rPr lang="ru-RU" sz="2000" dirty="0"/>
              <a:t>. Создание команды по </a:t>
            </a:r>
            <a:r>
              <a:rPr lang="ru-RU" sz="2000" dirty="0" err="1"/>
              <a:t>флорболу</a:t>
            </a:r>
            <a:r>
              <a:rPr lang="ru-RU" sz="2000" dirty="0"/>
              <a:t> для «особенных» и обычных детей</a:t>
            </a:r>
          </a:p>
          <a:p>
            <a:r>
              <a:rPr lang="ru-RU" sz="2000" dirty="0" smtClean="0"/>
              <a:t>7. </a:t>
            </a:r>
            <a:r>
              <a:rPr lang="ru-RU" sz="2000" dirty="0"/>
              <a:t>Тесное взаимодействие со СМИ для освещения и поддержки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59561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20688"/>
            <a:ext cx="7408333" cy="5328593"/>
          </a:xfrm>
        </p:spPr>
        <p:txBody>
          <a:bodyPr>
            <a:noAutofit/>
          </a:bodyPr>
          <a:lstStyle/>
          <a:p>
            <a:r>
              <a:rPr lang="ru-RU" sz="3200" dirty="0"/>
              <a:t>Партнёры проекта:</a:t>
            </a:r>
          </a:p>
          <a:p>
            <a:r>
              <a:rPr lang="ru-RU" sz="3200" dirty="0"/>
              <a:t>Администрация г. Куйбышева, </a:t>
            </a:r>
            <a:endParaRPr lang="ru-RU" sz="3200" dirty="0" smtClean="0"/>
          </a:p>
          <a:p>
            <a:r>
              <a:rPr lang="ru-RU" sz="3200" dirty="0" smtClean="0"/>
              <a:t>коррекционная </a:t>
            </a:r>
            <a:r>
              <a:rPr lang="ru-RU" sz="3200" dirty="0"/>
              <a:t>школа - интернат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учебные заведения г. Куйбышева, </a:t>
            </a:r>
            <a:r>
              <a:rPr lang="ru-RU" sz="3200" dirty="0" smtClean="0"/>
              <a:t>благотворительный фонд «Протяни руку помощи»</a:t>
            </a:r>
          </a:p>
          <a:p>
            <a:r>
              <a:rPr lang="ru-RU" sz="3200" dirty="0" smtClean="0"/>
              <a:t>спортивный комплекс,</a:t>
            </a:r>
            <a:endParaRPr lang="ru-RU" sz="3200" dirty="0"/>
          </a:p>
          <a:p>
            <a:r>
              <a:rPr lang="ru-RU" sz="3200" dirty="0" smtClean="0"/>
              <a:t>газеты</a:t>
            </a:r>
            <a:r>
              <a:rPr lang="ru-RU" sz="3200" dirty="0"/>
              <a:t>: "ВЕСТИ", "ТРУДОВАЯ ЖИЗНЬ", "АСПЕКТ", сайт администрации города, </a:t>
            </a:r>
            <a:r>
              <a:rPr lang="ru-RU" sz="3200" dirty="0" smtClean="0"/>
              <a:t>городские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919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620688"/>
            <a:ext cx="8424936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</a:t>
            </a:r>
            <a:r>
              <a:rPr lang="ru-RU" sz="2800" dirty="0" smtClean="0"/>
              <a:t>езультаты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Изменится сложившийся стереотип – инвалид не полноценный человек и проект поможет здоровым людям города Куйбышева и Барабинска лучше понять людей с «ограниченными» возможностями, а людям с «ограниченными» возможностями лучше социализироваться в обществе. Будет организована команда по </a:t>
            </a:r>
            <a:r>
              <a:rPr lang="ru-RU" sz="2800" dirty="0" err="1"/>
              <a:t>флорболу</a:t>
            </a:r>
            <a:r>
              <a:rPr lang="ru-RU" sz="2800" dirty="0"/>
              <a:t> и тренажерный зал</a:t>
            </a:r>
            <a:r>
              <a:rPr lang="ru-RU" sz="2800" dirty="0" smtClean="0"/>
              <a:t>. В проекте примут участие не менее 1000 человек</a:t>
            </a:r>
            <a:r>
              <a:rPr lang="ru-RU" sz="2800" dirty="0"/>
              <a:t>. </a:t>
            </a:r>
            <a:r>
              <a:rPr lang="ru-RU" sz="2800" dirty="0" smtClean="0"/>
              <a:t>Волонтерами </a:t>
            </a:r>
            <a:r>
              <a:rPr lang="ru-RU" sz="2800" dirty="0"/>
              <a:t>будут не менее 10 </a:t>
            </a:r>
            <a:r>
              <a:rPr lang="ru-RU" sz="2800" dirty="0" smtClean="0"/>
              <a:t>детей-инвалидов. В рамках проекта будет проведено не менее 15 различных мероприятий.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685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ик\Desktop\спорт для всех\iAZg4C-Ni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15" y="149246"/>
            <a:ext cx="4597389" cy="30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ик\Desktop\спорт для всех\mq4aEx14F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629"/>
            <a:ext cx="4040416" cy="26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ик\Desktop\спорт для всех\nwDAt9Ms1C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600693" cy="3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ик\Desktop\спорт для всех\qqhuvE_sz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12" y="4221088"/>
            <a:ext cx="3711927" cy="24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7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ик\Desktop\спорт для всех\-D7VBqMjb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70118" cy="27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ик\Desktop\спорт для всех\eE_dF1Nc0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9" y="1700808"/>
            <a:ext cx="4733873" cy="31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ик\Desktop\спорт для всех\hJL_zcrwQ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4" y="3717032"/>
            <a:ext cx="4464496" cy="2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6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ик\Desktop\спорт для всех\4iyP6rHZNs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8899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ик\Desktop\спорт для всех\3ojoqYRpa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8899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ик\Desktop\спорт для всех\3QHXSktb3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8899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ик\Desktop\спорт для всех\3ojoqYRpa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970091" cy="33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ик\Desktop\спорт для всех\4iyP6rHZNs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36109"/>
            <a:ext cx="5832648" cy="38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9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273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3</cp:revision>
  <dcterms:created xsi:type="dcterms:W3CDTF">2020-04-10T14:48:31Z</dcterms:created>
  <dcterms:modified xsi:type="dcterms:W3CDTF">2020-04-10T15:12:08Z</dcterms:modified>
</cp:coreProperties>
</file>