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AD4731-E733-4F16-A669-A1E79B9006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АРГАЯШСКИЙ МУНИЦИПАЛЬНЫЙ РАЙОН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F8FAAD-945A-4E5D-BC69-35EA663EA3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Данные о количестве молодых людей в возрасте от 14 до 35 лет, зарегистрированных на территории муниципального образования </a:t>
            </a:r>
            <a:br>
              <a:rPr lang="ru-RU" dirty="0"/>
            </a:br>
            <a:r>
              <a:rPr lang="ru-RU" dirty="0"/>
              <a:t>на «01» января 2021 г. 10 230 человек.</a:t>
            </a:r>
          </a:p>
        </p:txBody>
      </p:sp>
    </p:spTree>
    <p:extLst>
      <p:ext uri="{BB962C8B-B14F-4D97-AF65-F5344CB8AC3E}">
        <p14:creationId xmlns:p14="http://schemas.microsoft.com/office/powerpoint/2010/main" val="258766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A1E167-04B0-4CB8-88E1-2D09D23A7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262084" cy="5489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Основные площадки для работы с молодежью</a:t>
            </a:r>
          </a:p>
          <a:p>
            <a:pPr marL="0" indent="0">
              <a:buNone/>
            </a:pPr>
            <a:r>
              <a:rPr lang="ru-RU" sz="3200" dirty="0"/>
              <a:t>-19 школ</a:t>
            </a:r>
          </a:p>
          <a:p>
            <a:pPr marL="0" indent="0">
              <a:buNone/>
            </a:pPr>
            <a:r>
              <a:rPr lang="ru-RU" sz="3200" dirty="0"/>
              <a:t>- Дома культуры</a:t>
            </a:r>
          </a:p>
          <a:p>
            <a:pPr marL="0" indent="0">
              <a:buNone/>
            </a:pPr>
            <a:r>
              <a:rPr lang="ru-RU" sz="3200" dirty="0"/>
              <a:t>- Библиотеки</a:t>
            </a:r>
          </a:p>
          <a:p>
            <a:pPr marL="0" indent="0">
              <a:buNone/>
            </a:pPr>
            <a:r>
              <a:rPr lang="ru-RU" sz="3200" dirty="0"/>
              <a:t>- Южно-уральский агропромышленный колледж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sz="3200" dirty="0"/>
              <a:t>Челябинский базовый медицинский колледж (филиал)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80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14F53-34BD-4B44-B18D-BA012D61A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0" y="342900"/>
            <a:ext cx="6019800" cy="1143000"/>
          </a:xfrm>
        </p:spPr>
        <p:txBody>
          <a:bodyPr/>
          <a:lstStyle/>
          <a:p>
            <a:pPr algn="ctr"/>
            <a:r>
              <a:rPr lang="ru-RU" dirty="0"/>
              <a:t>Реализация молодежной политики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A77A6E-C54C-4C05-A342-2D6B712D0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2812" y="1485900"/>
            <a:ext cx="6021388" cy="4000500"/>
          </a:xfrm>
        </p:spPr>
        <p:txBody>
          <a:bodyPr/>
          <a:lstStyle/>
          <a:p>
            <a:r>
              <a:rPr lang="ru-RU" dirty="0"/>
              <a:t>Патриотическое направление:</a:t>
            </a:r>
          </a:p>
          <a:p>
            <a:pPr marL="285750" indent="-285750">
              <a:buFontTx/>
              <a:buChar char="-"/>
            </a:pPr>
            <a:r>
              <a:rPr lang="ru-RU" dirty="0"/>
              <a:t>акции: «День России», «День Конституции РФ», «День народного единства», «Георгиевская ленточка».</a:t>
            </a:r>
          </a:p>
          <a:p>
            <a:pPr marL="285750" indent="-285750">
              <a:buFontTx/>
              <a:buChar char="-"/>
            </a:pPr>
            <a:r>
              <a:rPr lang="ru-RU" dirty="0"/>
              <a:t> всероссийская военно-патриотическая игра «Зарница», полевая поисковая экспедиция «Вахта Памяти», «День призывника».</a:t>
            </a:r>
          </a:p>
          <a:p>
            <a:pPr marL="285750" indent="-285750">
              <a:buFontTx/>
              <a:buChar char="-"/>
            </a:pPr>
            <a:r>
              <a:rPr lang="ru-RU" dirty="0"/>
              <a:t> торжественное вручение паспортов «Я – гражданин России»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58E215C2-FBB1-46CE-BF54-F4C2CD0C47A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25429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253A34-EB7B-4B09-AC12-8C884CEB4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4824" y="287740"/>
            <a:ext cx="5022376" cy="1143000"/>
          </a:xfrm>
        </p:spPr>
        <p:txBody>
          <a:bodyPr/>
          <a:lstStyle/>
          <a:p>
            <a:pPr algn="ctr"/>
            <a:r>
              <a:rPr lang="ru-RU" dirty="0"/>
              <a:t>Волонтерская деятельность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DADD09-9E89-4ACF-9C39-663E237143D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0" y="682388"/>
            <a:ext cx="7593496" cy="5049671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19EC7220-BBFF-4088-B5BA-19DB1F2B4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99512" y="1858370"/>
            <a:ext cx="4214983" cy="3873689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ru-RU" dirty="0"/>
              <a:t>Федеральный проект «Формирование комфортной городской среды»</a:t>
            </a:r>
          </a:p>
          <a:p>
            <a:pPr marL="285750" indent="-285750">
              <a:buFontTx/>
              <a:buChar char="-"/>
            </a:pPr>
            <a:r>
              <a:rPr lang="ru-RU" dirty="0"/>
              <a:t> федеральный проект «Вода России»</a:t>
            </a:r>
          </a:p>
          <a:p>
            <a:pPr marL="285750" indent="-285750">
              <a:buFontTx/>
              <a:buChar char="-"/>
            </a:pPr>
            <a:r>
              <a:rPr lang="ru-RU" dirty="0"/>
              <a:t> экологические акции и субботники, благоустройство памятных мест и захоронений</a:t>
            </a:r>
          </a:p>
          <a:p>
            <a:pPr marL="285750" indent="-285750">
              <a:buFontTx/>
              <a:buChar char="-"/>
            </a:pPr>
            <a:r>
              <a:rPr lang="ru-RU" dirty="0"/>
              <a:t> спортивные мероприятия, культурные мероприятия.</a:t>
            </a:r>
          </a:p>
        </p:txBody>
      </p:sp>
    </p:spTree>
    <p:extLst>
      <p:ext uri="{BB962C8B-B14F-4D97-AF65-F5344CB8AC3E}">
        <p14:creationId xmlns:p14="http://schemas.microsoft.com/office/powerpoint/2010/main" val="125371213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103</TotalTime>
  <Words>136</Words>
  <Application>Microsoft Office PowerPoint</Application>
  <PresentationFormat>Широкоэкранный</PresentationFormat>
  <Paragraphs>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Сектор</vt:lpstr>
      <vt:lpstr>АРГАЯШСКИЙ МУНИЦИПАЛЬНЫЙ РАЙОН</vt:lpstr>
      <vt:lpstr>Презентация PowerPoint</vt:lpstr>
      <vt:lpstr>Реализация молодежной политики</vt:lpstr>
      <vt:lpstr>Волонтерская деятельность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АРГАЯШСКИЙ МУНИЦИПАЛЬНЫЙ РАЙОН</dc:title>
  <dc:creator>user</dc:creator>
  <cp:lastModifiedBy>user</cp:lastModifiedBy>
  <cp:revision>16</cp:revision>
  <dcterms:created xsi:type="dcterms:W3CDTF">2022-10-09T17:41:57Z</dcterms:created>
  <dcterms:modified xsi:type="dcterms:W3CDTF">2023-05-29T11:30:50Z</dcterms:modified>
</cp:coreProperties>
</file>