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144" autoAdjust="0"/>
  </p:normalViewPr>
  <p:slideViewPr>
    <p:cSldViewPr>
      <p:cViewPr>
        <p:scale>
          <a:sx n="40" d="100"/>
          <a:sy n="40" d="100"/>
        </p:scale>
        <p:origin x="-154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73C3D-7C28-45CB-A66A-F0BDAD0590F4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FFFD5-15EA-4120-A1D5-B9EB0170FC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ru-RU" sz="105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Всем добрый день, «Отвечая на вопрос «Почему я доброволец?» хочу сказать, что добровольцем я стала на 1 курсе спортивного колледжа,</a:t>
            </a:r>
            <a:r>
              <a:rPr lang="ru-RU" sz="105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это 2013 год.</a:t>
            </a:r>
            <a:r>
              <a:rPr lang="ru-RU" sz="105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Будучи волонтером я узнала много нового, важного и интересного. Кроме того, я получила возможность познакомиться с новыми людьми и стать на самом деле нужным человеком для общества. Я считаю, что каждый человек способен приносить пользу другим. Когда вижу, что моя помощь нужна — никогда не пройду мимо. Помогая людям у меня в душе становится теплее.</a:t>
            </a:r>
            <a:r>
              <a:rPr lang="ru-RU" sz="105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И я поняла. Что не стоит ждать мероприятий, если можно взять инициативу в свои руки. Так и образовалось наше движение.</a:t>
            </a:r>
            <a:r>
              <a:rPr lang="ru-RU" sz="105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Помогать и быть кому-то нужным — это здорово.</a:t>
            </a:r>
            <a:endParaRPr lang="ru-RU" sz="105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FFFD5-15EA-4120-A1D5-B9EB0170FC8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vk.com/ekomonch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060848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sz="5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GreenMoncha</a:t>
            </a:r>
            <a:endParaRPr lang="ru-RU" sz="5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97152"/>
            <a:ext cx="6224736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Номинация: Организация добровольчества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Конкурсант: Снегирева АА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г. Мончегорск</a:t>
            </a:r>
          </a:p>
          <a:p>
            <a:endParaRPr lang="ru-RU" dirty="0"/>
          </a:p>
        </p:txBody>
      </p:sp>
      <p:pic>
        <p:nvPicPr>
          <p:cNvPr id="4" name="Picture 2" descr="https://sun9-60.userapi.com/0pdC6OvMlEgWH97-RXkUo0AxhCnb5bY3e9Ttaw/NuA-4kiMA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60648"/>
            <a:ext cx="1733758" cy="177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Начни с себя и изменится весь </a:t>
            </a:r>
            <a:r>
              <a:rPr lang="ru-RU" sz="4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МИР</a:t>
            </a:r>
            <a:r>
              <a:rPr lang="ru-RU" sz="6700" dirty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53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373216"/>
            <a:ext cx="8229600" cy="1252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</a:rPr>
              <a:t>Спасибо за внимание!</a:t>
            </a:r>
            <a:endParaRPr lang="ru-RU" sz="36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3730" name="Picture 2" descr="https://sun9-13.userapi.com/c858032/v858032282/db934/IxE3o9SZf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105775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s://sun9-60.userapi.com/0pdC6OvMlEgWH97-RXkUo0AxhCnb5bY3e9Ttaw/NuA-4kiMA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157192"/>
            <a:ext cx="1373718" cy="140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91264" cy="374441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Смотрите нас в социальных сетях </a:t>
            </a:r>
            <a:r>
              <a:rPr lang="en-US" dirty="0" smtClean="0">
                <a:hlinkClick r:id="rId2"/>
              </a:rPr>
              <a:t>https://vk.com/ekomoncha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 сегодня нас уже 203 участника, с каждым днем у нас прибавляются новые волонтеры!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Мы готовим новый проект, скоро Вы узнаете, что изменится в нашем городе!</a:t>
            </a:r>
            <a:endParaRPr lang="ru-RU" dirty="0"/>
          </a:p>
        </p:txBody>
      </p:sp>
      <p:pic>
        <p:nvPicPr>
          <p:cNvPr id="4" name="Picture 2" descr="https://sun9-60.userapi.com/0pdC6OvMlEgWH97-RXkUo0AxhCnb5bY3e9Ttaw/NuA-4kiMA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733758" cy="177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707678"/>
          </a:xfrm>
        </p:spPr>
        <p:txBody>
          <a:bodyPr>
            <a:normAutofit/>
          </a:bodyPr>
          <a:lstStyle/>
          <a:p>
            <a:pPr algn="ctr"/>
            <a:r>
              <a:rPr lang="ru-RU" sz="3200" i="1" u="sng" dirty="0" smtClean="0">
                <a:solidFill>
                  <a:srgbClr val="FF0000"/>
                </a:solidFill>
                <a:latin typeface="+mn-lt"/>
              </a:rPr>
              <a:t>Актуальность</a:t>
            </a:r>
            <a:endParaRPr lang="ru-RU" sz="3200" i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003232" cy="4857403"/>
          </a:xfrm>
        </p:spPr>
        <p:txBody>
          <a:bodyPr>
            <a:normAutofit fontScale="77500" lnSpcReduction="20000"/>
          </a:bodyPr>
          <a:lstStyle/>
          <a:p>
            <a:r>
              <a:rPr lang="ru-RU" i="1" u="sng" dirty="0" smtClean="0"/>
              <a:t>Целью</a:t>
            </a:r>
            <a:r>
              <a:rPr lang="ru-RU" dirty="0" smtClean="0"/>
              <a:t> деятельности </a:t>
            </a:r>
            <a:r>
              <a:rPr lang="ru-RU" dirty="0" smtClean="0"/>
              <a:t>сообщества </a:t>
            </a:r>
            <a:r>
              <a:rPr lang="ru-RU" dirty="0" smtClean="0"/>
              <a:t>является экологическое просвещение жителей региона, развитие экологической культуры и </a:t>
            </a:r>
            <a:r>
              <a:rPr lang="ru-RU" dirty="0" err="1" smtClean="0"/>
              <a:t>эко-волонтерства</a:t>
            </a:r>
            <a:r>
              <a:rPr lang="ru-RU" dirty="0" smtClean="0"/>
              <a:t>, а также агрегация общественной активности в сфере природоохранных мероприятий. </a:t>
            </a:r>
            <a:endParaRPr lang="ru-RU" dirty="0" smtClean="0"/>
          </a:p>
          <a:p>
            <a:r>
              <a:rPr lang="ru-RU" dirty="0" smtClean="0"/>
              <a:t>Этот </a:t>
            </a:r>
            <a:r>
              <a:rPr lang="ru-RU" dirty="0" smtClean="0"/>
              <a:t>проект </a:t>
            </a:r>
            <a:r>
              <a:rPr lang="ru-RU" i="1" u="sng" dirty="0" smtClean="0"/>
              <a:t>даёт возможность</a:t>
            </a:r>
            <a:r>
              <a:rPr lang="ru-RU" dirty="0" smtClean="0"/>
              <a:t>, обратить внимание на глобальную проблему загрязнения мусором нашего города. Вовлечь молодежь, просвещать их знания об экологии, вовлекать в Акции, с целью научиться убирать за собой, затем не мусорить, а ценить свой труд! Ведь в чистом городе и дышать намного лучше, и жить</a:t>
            </a:r>
            <a:r>
              <a:rPr lang="ru-RU" dirty="0" smtClean="0"/>
              <a:t>!</a:t>
            </a:r>
          </a:p>
          <a:p>
            <a:r>
              <a:rPr lang="ru-RU" dirty="0" smtClean="0"/>
              <a:t>Так же </a:t>
            </a:r>
            <a:r>
              <a:rPr lang="ru-RU" i="1" u="sng" dirty="0" smtClean="0"/>
              <a:t>не ограничиваемся </a:t>
            </a:r>
            <a:r>
              <a:rPr lang="ru-RU" dirty="0" smtClean="0"/>
              <a:t>мы только </a:t>
            </a:r>
            <a:r>
              <a:rPr lang="ru-RU" dirty="0" err="1" smtClean="0"/>
              <a:t>ЭКОпроблемами</a:t>
            </a:r>
            <a:r>
              <a:rPr lang="ru-RU" dirty="0" smtClean="0"/>
              <a:t>, проводим различные другие мероприятия и акция на бесплатной основе для горожан.</a:t>
            </a:r>
            <a:endParaRPr lang="ru-RU" dirty="0"/>
          </a:p>
        </p:txBody>
      </p:sp>
      <p:pic>
        <p:nvPicPr>
          <p:cNvPr id="1026" name="Picture 2" descr="https://sun9-60.userapi.com/0pdC6OvMlEgWH97-RXkUo0AxhCnb5bY3e9Ttaw/NuA-4kiMA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88640"/>
            <a:ext cx="1373718" cy="140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Задачи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752528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Сформировать у подрастающего поколения активную гражданскую позицию.</a:t>
            </a:r>
          </a:p>
          <a:p>
            <a:r>
              <a:rPr lang="ru-RU" sz="2400" i="1" dirty="0" smtClean="0"/>
              <a:t>Исследование </a:t>
            </a:r>
            <a:r>
              <a:rPr lang="ru-RU" sz="2400" i="1" dirty="0" smtClean="0"/>
              <a:t>экологической обстановки в </a:t>
            </a:r>
            <a:r>
              <a:rPr lang="ru-RU" sz="2400" i="1" dirty="0" smtClean="0"/>
              <a:t>мире, </a:t>
            </a:r>
            <a:r>
              <a:rPr lang="ru-RU" sz="2400" i="1" dirty="0" smtClean="0"/>
              <a:t>в стране и нашем городе.</a:t>
            </a:r>
          </a:p>
          <a:p>
            <a:r>
              <a:rPr lang="ru-RU" sz="2400" i="1" dirty="0" smtClean="0"/>
              <a:t>Воспитание </a:t>
            </a:r>
            <a:r>
              <a:rPr lang="ru-RU" sz="2400" i="1" dirty="0" smtClean="0"/>
              <a:t>чувства личной ответственности за состояние окружающей среды.</a:t>
            </a:r>
          </a:p>
          <a:p>
            <a:r>
              <a:rPr lang="ru-RU" sz="2400" i="1" dirty="0" smtClean="0"/>
              <a:t>Развитие инициативы и творчества, </a:t>
            </a:r>
            <a:r>
              <a:rPr lang="ru-RU" sz="2400" i="1" dirty="0" smtClean="0"/>
              <a:t>горожан </a:t>
            </a:r>
            <a:r>
              <a:rPr lang="ru-RU" sz="2400" i="1" dirty="0" smtClean="0"/>
              <a:t>через организацию социально значимой деятельности.</a:t>
            </a:r>
          </a:p>
          <a:p>
            <a:r>
              <a:rPr lang="ru-RU" sz="2400" i="1" dirty="0" smtClean="0"/>
              <a:t> Выращивание рассады и озеленение </a:t>
            </a:r>
            <a:r>
              <a:rPr lang="ru-RU" sz="2400" i="1" dirty="0" smtClean="0"/>
              <a:t>школьных территорий, территорий детских садов, парков, придомовых территорий и </a:t>
            </a:r>
            <a:r>
              <a:rPr lang="ru-RU" sz="2400" i="1" dirty="0" err="1" smtClean="0"/>
              <a:t>тд</a:t>
            </a:r>
            <a:r>
              <a:rPr lang="ru-RU" sz="2400" i="1" dirty="0" smtClean="0"/>
              <a:t>.</a:t>
            </a:r>
            <a:endParaRPr lang="ru-RU" sz="2400" i="1" dirty="0" smtClean="0"/>
          </a:p>
          <a:p>
            <a:endParaRPr lang="ru-RU" dirty="0"/>
          </a:p>
        </p:txBody>
      </p:sp>
      <p:pic>
        <p:nvPicPr>
          <p:cNvPr id="4" name="Picture 2" descr="https://sun9-60.userapi.com/0pdC6OvMlEgWH97-RXkUo0AxhCnb5bY3e9Ttaw/NuA-4kiMA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88640"/>
            <a:ext cx="1373718" cy="140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Результат и охват 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435280" cy="449188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Свою деятельность мы начали осуществлять с сентября 2019 года, за это время было проведено 7</a:t>
            </a:r>
            <a:r>
              <a:rPr lang="ru-RU" dirty="0" smtClean="0"/>
              <a:t> </a:t>
            </a:r>
            <a:r>
              <a:rPr lang="ru-RU" dirty="0"/>
              <a:t>субботников, 15 экологических акций, различные мероприятия для молодежи</a:t>
            </a:r>
            <a:r>
              <a:rPr lang="ru-RU" dirty="0" smtClean="0"/>
              <a:t>. </a:t>
            </a:r>
          </a:p>
          <a:p>
            <a:r>
              <a:rPr lang="ru-RU" dirty="0"/>
              <a:t> Администрация города и городское благоустройство помогло нам с техникой и вывозом мусора с центральных Аллей парка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Так </a:t>
            </a:r>
            <a:r>
              <a:rPr lang="ru-RU" dirty="0"/>
              <a:t>же </a:t>
            </a:r>
            <a:r>
              <a:rPr lang="ru-RU" dirty="0" smtClean="0"/>
              <a:t>мы провели к 9 мая </a:t>
            </a:r>
            <a:r>
              <a:rPr lang="ru-RU" dirty="0"/>
              <a:t>конкурс рассказов/сочинений "мой Дед-Герой!". Все это совершенно бесплатно для жителей города, все затраты ведутся из собственных средств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Помимо экологических акций, успеваем так же провести и добровольную акцию "письмо от Деда Мороза" (совершенно бесплатно для всех жителей города) отработала 250 заявок (г.Мончегорск, </a:t>
            </a:r>
            <a:r>
              <a:rPr lang="ru-RU" dirty="0" err="1" smtClean="0"/>
              <a:t>пгт</a:t>
            </a:r>
            <a:r>
              <a:rPr lang="ru-RU" dirty="0" smtClean="0"/>
              <a:t>. Высокий и 27 км)</a:t>
            </a:r>
          </a:p>
          <a:p>
            <a:r>
              <a:rPr lang="ru-RU" dirty="0" smtClean="0"/>
              <a:t> Проводя опрос жителей: нравится им такое направление нашей работы или нет!? 93% ответили положительно.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s://sun9-60.userapi.com/0pdC6OvMlEgWH97-RXkUo0AxhCnb5bY3e9Ttaw/NuA-4kiMA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88640"/>
            <a:ext cx="1373718" cy="140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88640"/>
            <a:ext cx="3312368" cy="1656184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субботниках фиксируем всех участников (время прибытия/убытия) – чтоб никого не потерять!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https://sun9-66.userapi.com/c858028/v858028837/7fd5a/OAVDPMAKF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09079">
            <a:off x="70135" y="107788"/>
            <a:ext cx="3956913" cy="2636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sun9-60.userapi.com/0pdC6OvMlEgWH97-RXkUo0AxhCnb5bY3e9Ttaw/NuA-4kiMA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373718" cy="140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2" name="Picture 4" descr="https://sun9-14.userapi.com/c858028/v858028837/7fe7c/RoU3-4SGh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84550">
            <a:off x="556916" y="3062734"/>
            <a:ext cx="4493984" cy="2994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4" name="Picture 6" descr="https://sun9-45.userapi.com/c858028/v858028837/7fdb4/fBoCFUuegx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84605">
            <a:off x="4488345" y="3335368"/>
            <a:ext cx="4445225" cy="2962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rot="295693">
            <a:off x="5830605" y="2133602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Проводим  викторины и загадки – чтоб никто не скучал на перерыве 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Результат и охват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данный момент в такое непростое время, мы не падаем духом, продолжаем развиваться и реализуем </a:t>
            </a:r>
            <a:r>
              <a:rPr lang="ru-RU" dirty="0" err="1" smtClean="0"/>
              <a:t>онлайн-акции</a:t>
            </a:r>
            <a:r>
              <a:rPr lang="ru-RU" dirty="0" smtClean="0"/>
              <a:t> (викторины, опросы, рассказы) и устраиваем субботники (после весенней поры) соблюдая правила защиты и дистанции.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так же в период эпидемии помогаем нуждающимся людям и пожилым с доставкой продуктов, и продовольственных товаров.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Помогли 3-м детским садам, разбирали веранду, окрашивали новую. Убирали листву по периметру, наводили порядок на территориях. </a:t>
            </a:r>
          </a:p>
          <a:p>
            <a:r>
              <a:rPr lang="ru-RU" dirty="0" smtClean="0"/>
              <a:t>Восстановили лакокрасочное покрытие на детской площадке, своими силами. </a:t>
            </a:r>
          </a:p>
          <a:p>
            <a:r>
              <a:rPr lang="ru-RU" dirty="0" smtClean="0"/>
              <a:t>Составляю и пишу сценарии к праздникам, поставили спектакль "Новогодний переполох" в детском доме. (Планировали ещё провести мероприятия в конце марта с студентами, но эпидемия внесла свои коррективы) </a:t>
            </a:r>
            <a:endParaRPr lang="ru-RU" dirty="0"/>
          </a:p>
        </p:txBody>
      </p:sp>
      <p:pic>
        <p:nvPicPr>
          <p:cNvPr id="4" name="Picture 2" descr="https://sun9-60.userapi.com/0pdC6OvMlEgWH97-RXkUo0AxhCnb5bY3e9Ttaw/NuA-4kiMA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88640"/>
            <a:ext cx="1373718" cy="140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4618856" cy="180020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Самостоятельно шьем </a:t>
            </a:r>
            <a:r>
              <a:rPr lang="ru-RU" i="1" dirty="0" err="1" smtClean="0"/>
              <a:t>ЭКОсумки</a:t>
            </a:r>
            <a:r>
              <a:rPr lang="ru-RU" i="1" dirty="0" smtClean="0"/>
              <a:t> для всех желающих</a:t>
            </a:r>
            <a:endParaRPr lang="ru-RU" i="1" dirty="0"/>
          </a:p>
        </p:txBody>
      </p:sp>
      <p:pic>
        <p:nvPicPr>
          <p:cNvPr id="68610" name="Picture 2" descr="https://sun9-38.userapi.com/c206728/v206728248/fbda2/tFQrwq1aD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5855">
            <a:off x="338065" y="376544"/>
            <a:ext cx="2787685" cy="3712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2" name="Picture 4" descr="https://sun9-46.userapi.com/c855132/v855132805/21e13e/2T4Jujctny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1291">
            <a:off x="2792008" y="170194"/>
            <a:ext cx="2908220" cy="3877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sun9-60.userapi.com/0pdC6OvMlEgWH97-RXkUo0AxhCnb5bY3e9Ttaw/NuA-4kiMAj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88640"/>
            <a:ext cx="1373718" cy="140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4" name="Picture 6" descr="https://sun9-44.userapi.com/2iAkFbEd9tXHgnessIHPYzG_w3i3zme5Y71QSQ/Uo5SxJiaZ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9178">
            <a:off x="5024804" y="2082411"/>
            <a:ext cx="3452855" cy="46038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6" name="Picture 8" descr="https://sun9-42.userapi.com/c853520/v853520754/164641/CJkQinxRPh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764704"/>
            <a:ext cx="2438359" cy="1828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1600201"/>
            <a:ext cx="3106688" cy="1252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9634" name="Picture 2" descr="https://storage.yandexcloud.net/dobro-static/prod/images/f65f2e18-e31f-9e29-2e17-487b604d488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16784">
            <a:off x="391611" y="526011"/>
            <a:ext cx="3628113" cy="2721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636" name="Picture 4" descr="https://storage.yandexcloud.net/dobro-static/prod/images/c3bff389-cee8-169f-1789-6e35f2784b9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sun9-60.userapi.com/0pdC6OvMlEgWH97-RXkUo0AxhCnb5bY3e9Ttaw/NuA-4kiMAj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88640"/>
            <a:ext cx="1373718" cy="140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638" name="Picture 6" descr="https://storage.yandexcloud.net/dobro-static/prod/images/c373a5c2-e3e3-a1ee-5810-bbcf582d6c6c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32840">
            <a:off x="3676847" y="437541"/>
            <a:ext cx="378189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640" name="Picture 8" descr="https://storage.yandexcloud.net/dobro-static/prod/images/9c80e727-0004-eca5-5568-c57bec6ff76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636912"/>
            <a:ext cx="2571998" cy="2592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642" name="Picture 10" descr="https://storage.yandexcloud.net/dobro-static/prod/images/af56184e-49ac-7b7e-e69e-55123ebce299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004048" y="3329608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98098">
            <a:off x="25141" y="1485393"/>
            <a:ext cx="2513645" cy="578171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Чистые игры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72706" name="Picture 2" descr="https://sun9-32.userapi.com/c855016/v855016282/144f2b/KavU5Xxlz8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09258">
            <a:off x="122274" y="2286257"/>
            <a:ext cx="2982521" cy="4492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08" name="Picture 4" descr="https://sun9-69.userapi.com/c858416/v858416282/cee65/E6F3NZVmG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88165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s://sun9-60.userapi.com/0pdC6OvMlEgWH97-RXkUo0AxhCnb5bY3e9Ttaw/NuA-4kiMAj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88640"/>
            <a:ext cx="1373718" cy="140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10" name="Picture 6" descr="https://sun9-48.userapi.com/c858132/v858132282/d2039/mbi-M2Kaf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716105"/>
            <a:ext cx="2736304" cy="3652915"/>
          </a:xfrm>
          <a:prstGeom prst="rect">
            <a:avLst/>
          </a:prstGeom>
          <a:noFill/>
        </p:spPr>
      </p:pic>
      <p:pic>
        <p:nvPicPr>
          <p:cNvPr id="72712" name="Picture 8" descr="https://sun9-33.userapi.com/c858032/v858032282/db917/xCgM8PJ3p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9351">
            <a:off x="6017872" y="1625095"/>
            <a:ext cx="2868541" cy="382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707904" y="537321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Изготовление контейнеров для сбора пластика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447</Words>
  <Application>Microsoft Office PowerPoint</Application>
  <PresentationFormat>Экран (4:3)</PresentationFormat>
  <Paragraphs>49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#GreenMoncha</vt:lpstr>
      <vt:lpstr>Актуальность</vt:lpstr>
      <vt:lpstr>Задачи</vt:lpstr>
      <vt:lpstr>Результат и охват </vt:lpstr>
      <vt:lpstr>На субботниках фиксируем всех участников (время прибытия/убытия) – чтоб никого не потерять!</vt:lpstr>
      <vt:lpstr>Результат и охват </vt:lpstr>
      <vt:lpstr>Слайд 7</vt:lpstr>
      <vt:lpstr>Слайд 8</vt:lpstr>
      <vt:lpstr>Чистые игры </vt:lpstr>
      <vt:lpstr>Начни с себя и изменится весь МИР! 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#GreenMoncha</dc:title>
  <dc:creator>Anastasia Snegireva</dc:creator>
  <cp:lastModifiedBy>Anastasia Snegireva</cp:lastModifiedBy>
  <cp:revision>18</cp:revision>
  <dcterms:created xsi:type="dcterms:W3CDTF">2020-06-14T06:46:52Z</dcterms:created>
  <dcterms:modified xsi:type="dcterms:W3CDTF">2020-06-14T09:35:40Z</dcterms:modified>
</cp:coreProperties>
</file>