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Форум «Мы в Движении»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429124" cy="29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00" y="3643314"/>
            <a:ext cx="4428000" cy="295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00" y="571480"/>
            <a:ext cx="4428000" cy="29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4428000" cy="29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5786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Профсъезд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«Моё будущее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428000" cy="29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00" y="3714752"/>
            <a:ext cx="4428000" cy="29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428000" cy="295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AutoShape 6" descr="blob:https://web.telegram.org/b4a5fdf6-f40c-472c-84e7-e08e85afb3c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 t="26892" b="31178"/>
          <a:stretch>
            <a:fillRect/>
          </a:stretch>
        </p:blipFill>
        <p:spPr bwMode="auto">
          <a:xfrm>
            <a:off x="4716000" y="642918"/>
            <a:ext cx="4428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Финал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Эко-Чемпионата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в г. Ростов-на-Дону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10755"/>
          <a:stretch>
            <a:fillRect/>
          </a:stretch>
        </p:blipFill>
        <p:spPr bwMode="auto">
          <a:xfrm>
            <a:off x="0" y="714356"/>
            <a:ext cx="4428000" cy="296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t="11805"/>
          <a:stretch>
            <a:fillRect/>
          </a:stretch>
        </p:blipFill>
        <p:spPr bwMode="auto">
          <a:xfrm>
            <a:off x="4716000" y="3714752"/>
            <a:ext cx="4428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4429124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00" y="714356"/>
            <a:ext cx="4428000" cy="296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Поездка на Ростовскую АЭС г. Волгодонск в рамках проекта «В гостях у ученого»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428000" cy="296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00" y="3571876"/>
            <a:ext cx="4428000" cy="303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571876"/>
            <a:ext cx="4429124" cy="30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00" y="500042"/>
            <a:ext cx="4428000" cy="296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Муниципальный этап «Первые в Дебатах»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286248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42918"/>
            <a:ext cx="4429124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06000"/>
            <a:ext cx="400160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 t="28984" b="21797"/>
          <a:stretch>
            <a:fillRect/>
          </a:stretch>
        </p:blipFill>
        <p:spPr bwMode="auto">
          <a:xfrm>
            <a:off x="4429124" y="3857628"/>
            <a:ext cx="4428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Межмуниципальная Форсайт школа «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ПервыеРасскажут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428000" cy="33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t="29014"/>
          <a:stretch>
            <a:fillRect/>
          </a:stretch>
        </p:blipFill>
        <p:spPr bwMode="auto">
          <a:xfrm>
            <a:off x="214281" y="4000504"/>
            <a:ext cx="483059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 t="16242"/>
          <a:stretch>
            <a:fillRect/>
          </a:stretch>
        </p:blipFill>
        <p:spPr bwMode="auto">
          <a:xfrm>
            <a:off x="4536475" y="857232"/>
            <a:ext cx="46075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 t="40677"/>
          <a:stretch>
            <a:fillRect/>
          </a:stretch>
        </p:blipFill>
        <p:spPr bwMode="auto">
          <a:xfrm>
            <a:off x="5286380" y="3609216"/>
            <a:ext cx="3571900" cy="31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- граждане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России»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4839" t="23662" r="3201" b="1049"/>
          <a:stretch>
            <a:fillRect/>
          </a:stretch>
        </p:blipFill>
        <p:spPr bwMode="auto">
          <a:xfrm>
            <a:off x="4572000" y="4000504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l="4815" t="12906" r="17746"/>
          <a:stretch>
            <a:fillRect/>
          </a:stretch>
        </p:blipFill>
        <p:spPr bwMode="auto">
          <a:xfrm>
            <a:off x="5214942" y="785794"/>
            <a:ext cx="3429024" cy="28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 l="14063" t="33398" r="16796" b="34961"/>
          <a:stretch>
            <a:fillRect/>
          </a:stretch>
        </p:blipFill>
        <p:spPr bwMode="auto">
          <a:xfrm>
            <a:off x="0" y="4071942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1480"/>
            <a:ext cx="4428000" cy="33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54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Дима</cp:lastModifiedBy>
  <cp:revision>6</cp:revision>
  <dcterms:created xsi:type="dcterms:W3CDTF">2023-12-11T09:31:43Z</dcterms:created>
  <dcterms:modified xsi:type="dcterms:W3CDTF">2023-12-11T10:08:18Z</dcterms:modified>
</cp:coreProperties>
</file>