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9" r:id="rId10"/>
    <p:sldId id="272" r:id="rId11"/>
    <p:sldId id="270" r:id="rId12"/>
    <p:sldId id="271" r:id="rId13"/>
    <p:sldId id="273" r:id="rId14"/>
    <p:sldId id="283" r:id="rId15"/>
    <p:sldId id="285" r:id="rId16"/>
    <p:sldId id="284" r:id="rId17"/>
    <p:sldId id="274" r:id="rId18"/>
    <p:sldId id="279" r:id="rId19"/>
    <p:sldId id="282" r:id="rId20"/>
    <p:sldId id="280" r:id="rId21"/>
    <p:sldId id="275" r:id="rId22"/>
    <p:sldId id="293" r:id="rId23"/>
    <p:sldId id="286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3399"/>
    <a:srgbClr val="E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6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0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5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7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5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2E46-41EC-4028-923D-22D22F053BA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2F61-5F41-47BF-948B-388DE01B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7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" y="0"/>
            <a:ext cx="91415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CCD6B0-63D9-48B2-BF1B-E299C59AC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" y="0"/>
            <a:ext cx="91398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50" b="16401"/>
          <a:stretch/>
        </p:blipFill>
        <p:spPr>
          <a:xfrm>
            <a:off x="683568" y="-25178"/>
            <a:ext cx="8064896" cy="64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50" b="16401"/>
          <a:stretch/>
        </p:blipFill>
        <p:spPr>
          <a:xfrm>
            <a:off x="1259632" y="19712"/>
            <a:ext cx="6328948" cy="51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4" b="16401"/>
          <a:stretch/>
        </p:blipFill>
        <p:spPr>
          <a:xfrm>
            <a:off x="467544" y="-1"/>
            <a:ext cx="8280920" cy="66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0"/>
            <a:ext cx="91437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50" b="16401"/>
          <a:stretch/>
        </p:blipFill>
        <p:spPr>
          <a:xfrm>
            <a:off x="1259631" y="0"/>
            <a:ext cx="63532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4" b="16401"/>
          <a:stretch/>
        </p:blipFill>
        <p:spPr>
          <a:xfrm>
            <a:off x="827584" y="411510"/>
            <a:ext cx="7560840" cy="60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" y="0"/>
            <a:ext cx="9139826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6182" y="1707654"/>
            <a:ext cx="38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AHASLIDES.COM</a:t>
            </a:r>
          </a:p>
          <a:p>
            <a:endParaRPr lang="en-US" sz="2000" b="1" dirty="0"/>
          </a:p>
          <a:p>
            <a:r>
              <a:rPr lang="en-US" sz="36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WW23Q</a:t>
            </a:r>
            <a:endParaRPr lang="ru-RU" sz="36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Bs" panose="020B0402020202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0" y="920502"/>
            <a:ext cx="3302496" cy="33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50" b="16401"/>
          <a:stretch/>
        </p:blipFill>
        <p:spPr>
          <a:xfrm>
            <a:off x="1187624" y="0"/>
            <a:ext cx="63532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" y="0"/>
            <a:ext cx="9139826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6182" y="1707654"/>
            <a:ext cx="38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AHASLIDES.COM</a:t>
            </a:r>
          </a:p>
          <a:p>
            <a:endParaRPr lang="en-US" sz="2000" b="1" dirty="0"/>
          </a:p>
          <a:p>
            <a:r>
              <a:rPr lang="en-US" sz="36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WW23Q</a:t>
            </a:r>
            <a:endParaRPr lang="ru-RU" sz="36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Bs" panose="020B0402020202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0" y="920502"/>
            <a:ext cx="3302496" cy="33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" y="0"/>
            <a:ext cx="91415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" y="0"/>
            <a:ext cx="91398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" y="0"/>
            <a:ext cx="91398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ABE31-23E1-4921-AC8D-39CC8A8F5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</Words>
  <Application>Microsoft Office PowerPoint</Application>
  <PresentationFormat>Экран (16:9)</PresentationFormat>
  <Paragraphs>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a_AvanteBs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Котляр София Ивановна</cp:lastModifiedBy>
  <cp:revision>30</cp:revision>
  <dcterms:created xsi:type="dcterms:W3CDTF">2021-09-13T06:13:53Z</dcterms:created>
  <dcterms:modified xsi:type="dcterms:W3CDTF">2022-10-24T07:19:52Z</dcterms:modified>
</cp:coreProperties>
</file>